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744" r:id="rId1"/>
    <p:sldMasterId id="2147483760" r:id="rId2"/>
    <p:sldMasterId id="2147483773" r:id="rId3"/>
    <p:sldMasterId id="2147483785" r:id="rId4"/>
    <p:sldMasterId id="2147483839" r:id="rId5"/>
  </p:sldMasterIdLst>
  <p:notesMasterIdLst>
    <p:notesMasterId r:id="rId8"/>
  </p:notesMasterIdLst>
  <p:handoutMasterIdLst>
    <p:handoutMasterId r:id="rId9"/>
  </p:handoutMasterIdLst>
  <p:sldIdLst>
    <p:sldId id="771" r:id="rId6"/>
    <p:sldId id="4272" r:id="rId7"/>
  </p:sldIdLst>
  <p:sldSz cx="12192000" cy="6858000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lores Guion" initials="DG" lastIdx="1" clrIdx="0">
    <p:extLst>
      <p:ext uri="{19B8F6BF-5375-455C-9EA6-DF929625EA0E}">
        <p15:presenceInfo xmlns:p15="http://schemas.microsoft.com/office/powerpoint/2012/main" userId="Dolores Guion" providerId="None"/>
      </p:ext>
    </p:extLst>
  </p:cmAuthor>
  <p:cmAuthor id="2" name="Peter Devos" initials="PD" lastIdx="2" clrIdx="1">
    <p:extLst>
      <p:ext uri="{19B8F6BF-5375-455C-9EA6-DF929625EA0E}">
        <p15:presenceInfo xmlns:p15="http://schemas.microsoft.com/office/powerpoint/2012/main" userId="Peter Devos" providerId="None"/>
      </p:ext>
    </p:extLst>
  </p:cmAuthor>
  <p:cmAuthor id="3" name="Dolores Guion" initials="DG [2]" lastIdx="1" clrIdx="2">
    <p:extLst>
      <p:ext uri="{19B8F6BF-5375-455C-9EA6-DF929625EA0E}">
        <p15:presenceInfo xmlns:p15="http://schemas.microsoft.com/office/powerpoint/2012/main" userId="S::dolores.guion@ecta.com::c52261d3-ab24-471e-b35e-2fa1fa0bdf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43"/>
    <a:srgbClr val="D0D8E8"/>
    <a:srgbClr val="072C62"/>
    <a:srgbClr val="FFFFFF"/>
    <a:srgbClr val="2068AE"/>
    <a:srgbClr val="19ACD8"/>
    <a:srgbClr val="0066FF"/>
    <a:srgbClr val="92C039"/>
    <a:srgbClr val="EE8720"/>
    <a:srgbClr val="3D47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15" autoAdjust="0"/>
    <p:restoredTop sz="81633" autoAdjust="0"/>
  </p:normalViewPr>
  <p:slideViewPr>
    <p:cSldViewPr>
      <p:cViewPr varScale="1">
        <p:scale>
          <a:sx n="59" d="100"/>
          <a:sy n="59" d="100"/>
        </p:scale>
        <p:origin x="85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8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93" cy="498634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908" y="1"/>
            <a:ext cx="2972492" cy="498634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r">
              <a:defRPr sz="1200"/>
            </a:lvl1pPr>
          </a:lstStyle>
          <a:p>
            <a:fld id="{DCDF1712-896F-4408-96E7-03027954EE36}" type="datetimeFigureOut">
              <a:rPr lang="en-GB" smtClean="0"/>
              <a:t>07/10/2021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47054"/>
            <a:ext cx="2972493" cy="498634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908" y="9447054"/>
            <a:ext cx="2972492" cy="498634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r">
              <a:defRPr sz="1200"/>
            </a:lvl1pPr>
          </a:lstStyle>
          <a:p>
            <a:fld id="{23BF1BC6-493F-4DA9-85F3-9E155376528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520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/>
          <a:lstStyle>
            <a:lvl1pPr algn="r">
              <a:defRPr sz="1200"/>
            </a:lvl1pPr>
          </a:lstStyle>
          <a:p>
            <a:fld id="{1BBEEB61-0867-401B-BAF2-308345D1B347}" type="datetimeFigureOut">
              <a:rPr lang="nl-NL" smtClean="0"/>
              <a:pPr/>
              <a:t>7-10-2021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9" tIns="45861" rIns="91719" bIns="4586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1719" tIns="45861" rIns="91719" bIns="45861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46679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9"/>
            <a:ext cx="2971800" cy="497285"/>
          </a:xfrm>
          <a:prstGeom prst="rect">
            <a:avLst/>
          </a:prstGeom>
        </p:spPr>
        <p:txBody>
          <a:bodyPr vert="horz" lIns="91719" tIns="45861" rIns="91719" bIns="45861" rtlCol="0" anchor="b"/>
          <a:lstStyle>
            <a:lvl1pPr algn="r">
              <a:defRPr sz="1200"/>
            </a:lvl1pPr>
          </a:lstStyle>
          <a:p>
            <a:fld id="{14A7B2EC-679B-44AC-8D1D-847FC049D69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A7B2EC-679B-44AC-8D1D-847FC049D699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8088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1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3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3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4.bin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1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10.xml"/><Relationship Id="rId6" Type="http://schemas.openxmlformats.org/officeDocument/2006/relationships/image" Target="../media/image14.png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ta.com/" TargetMode="External"/><Relationship Id="rId2" Type="http://schemas.openxmlformats.org/officeDocument/2006/relationships/hyperlink" Target="mailto:info@ecta.com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re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271106"/>
            <a:ext cx="10224459" cy="1323439"/>
          </a:xfrm>
          <a:solidFill>
            <a:srgbClr val="2268AE"/>
          </a:solidFill>
        </p:spPr>
        <p:txBody>
          <a:bodyPr wrap="square" lIns="431586" anchor="t" anchorCtr="0">
            <a:spAutoFit/>
          </a:bodyPr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nl-NL" dirty="0" err="1"/>
              <a:t>Title</a:t>
            </a:r>
            <a:br>
              <a:rPr lang="nl-NL" dirty="0"/>
            </a:br>
            <a:endParaRPr lang="en-US" dirty="0"/>
          </a:p>
        </p:txBody>
      </p:sp>
      <p:sp>
        <p:nvSpPr>
          <p:cNvPr id="24" name="Text Placeholder 19"/>
          <p:cNvSpPr>
            <a:spLocks noGrp="1"/>
          </p:cNvSpPr>
          <p:nvPr>
            <p:ph type="body" sz="quarter" idx="10"/>
          </p:nvPr>
        </p:nvSpPr>
        <p:spPr>
          <a:xfrm>
            <a:off x="335360" y="4452873"/>
            <a:ext cx="9889099" cy="366962"/>
          </a:xfrm>
        </p:spPr>
        <p:txBody>
          <a:bodyPr lIns="0">
            <a:normAutofit/>
          </a:bodyPr>
          <a:lstStyle>
            <a:lvl1pPr>
              <a:buFontTx/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endParaRPr lang="nl-BE" dirty="0"/>
          </a:p>
        </p:txBody>
      </p:sp>
      <p:sp>
        <p:nvSpPr>
          <p:cNvPr id="12" name="Rectangle 17"/>
          <p:cNvSpPr/>
          <p:nvPr userDrawn="1"/>
        </p:nvSpPr>
        <p:spPr>
          <a:xfrm>
            <a:off x="0" y="242372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sp>
        <p:nvSpPr>
          <p:cNvPr id="16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17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0C11ED14-E8FF-428F-A227-91CDB0F962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3353" y="476672"/>
            <a:ext cx="2952327" cy="108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14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 userDrawn="1"/>
        </p:nvSpPr>
        <p:spPr>
          <a:xfrm>
            <a:off x="14597" y="6169677"/>
            <a:ext cx="12192000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9" name="Tijdelijke aanduiding voor datum 3"/>
          <p:cNvSpPr txBox="1">
            <a:spLocks/>
          </p:cNvSpPr>
          <p:nvPr userDrawn="1"/>
        </p:nvSpPr>
        <p:spPr>
          <a:xfrm>
            <a:off x="625237" y="64032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l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EC1750A-FB84-4714-95E3-A39D8DC385D0}" type="datetimeFigureOut">
              <a:rPr lang="nl-NL" sz="1200" smtClean="0"/>
              <a:pPr/>
              <a:t>7-10-2021</a:t>
            </a:fld>
            <a:endParaRPr lang="nl-NL" sz="1200" dirty="0"/>
          </a:p>
        </p:txBody>
      </p:sp>
      <p:sp>
        <p:nvSpPr>
          <p:cNvPr id="10" name="Tijdelijke aanduiding voor dianummer 5"/>
          <p:cNvSpPr txBox="1">
            <a:spLocks/>
          </p:cNvSpPr>
          <p:nvPr userDrawn="1"/>
        </p:nvSpPr>
        <p:spPr>
          <a:xfrm>
            <a:off x="8753237" y="64032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nl-NL"/>
            </a:defPPr>
            <a:lvl1pPr marL="0" algn="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946ADC1-E432-41DA-8E6B-F187E343A216}" type="slidenum">
              <a:rPr lang="nl-NL" sz="1200" smtClean="0"/>
              <a:pPr/>
              <a:t>‹Nr.›</a:t>
            </a:fld>
            <a:endParaRPr lang="nl-NL" sz="120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080677" y="6403242"/>
            <a:ext cx="386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2" y="0"/>
            <a:ext cx="10212593" cy="14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6" y="1538302"/>
            <a:ext cx="11139892" cy="5054400"/>
          </a:xfrm>
        </p:spPr>
        <p:txBody>
          <a:bodyPr/>
          <a:lstStyle>
            <a:lvl1pPr marL="0" indent="0">
              <a:spcBef>
                <a:spcPts val="886"/>
              </a:spcBef>
              <a:buFont typeface="Arial" panose="020B0604020202020204" pitchFamily="34" charset="0"/>
              <a:buNone/>
              <a:defRPr>
                <a:effectLst/>
              </a:defRPr>
            </a:lvl1pPr>
            <a:lvl2pPr marL="303910" indent="-303910">
              <a:buFont typeface="Arial" panose="020B0604020202020204" pitchFamily="34" charset="0"/>
              <a:buChar char="•"/>
              <a:defRPr>
                <a:effectLst/>
              </a:defRPr>
            </a:lvl2pPr>
            <a:lvl3pPr marL="502297" indent="-303910">
              <a:buFont typeface="Calibri" panose="020F0502020204030204" pitchFamily="34" charset="0"/>
              <a:buChar char="–"/>
              <a:defRPr>
                <a:effectLst/>
              </a:defRPr>
            </a:lvl3pPr>
            <a:lvl4pPr marL="689427" indent="-253259">
              <a:buFont typeface="Calibri" panose="020F0502020204030204" pitchFamily="34" charset="0"/>
              <a:buChar char="◦"/>
              <a:defRPr>
                <a:effectLst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11533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53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2100" b="0">
                <a:solidFill>
                  <a:schemeClr val="bg2"/>
                </a:solidFill>
              </a:defRPr>
            </a:lvl1pPr>
            <a:lvl2pPr marL="405213" indent="0" algn="ctr">
              <a:buNone/>
              <a:defRPr sz="1800"/>
            </a:lvl2pPr>
            <a:lvl3pPr marL="810428" indent="0" algn="ctr">
              <a:buNone/>
              <a:defRPr sz="1600"/>
            </a:lvl3pPr>
            <a:lvl4pPr marL="1215642" indent="0" algn="ctr">
              <a:buNone/>
              <a:defRPr sz="1400"/>
            </a:lvl4pPr>
            <a:lvl5pPr marL="1620856" indent="0" algn="ctr">
              <a:buNone/>
              <a:defRPr sz="1400"/>
            </a:lvl5pPr>
            <a:lvl6pPr marL="2026071" indent="0" algn="ctr">
              <a:buNone/>
              <a:defRPr sz="1400"/>
            </a:lvl6pPr>
            <a:lvl7pPr marL="2431284" indent="0" algn="ctr">
              <a:buNone/>
              <a:defRPr sz="1400"/>
            </a:lvl7pPr>
            <a:lvl8pPr marL="2836499" indent="0" algn="ctr">
              <a:buNone/>
              <a:defRPr sz="1400"/>
            </a:lvl8pPr>
            <a:lvl9pPr marL="3241712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80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6" y="6315261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5689996" y="6231979"/>
            <a:ext cx="2215384" cy="4689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6659" y="6226096"/>
            <a:ext cx="1772308" cy="4806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245" y="6145927"/>
            <a:ext cx="1772308" cy="64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07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4160" userDrawn="1">
          <p15:clr>
            <a:srgbClr val="FBAE40"/>
          </p15:clr>
        </p15:guide>
        <p15:guide id="3" pos="491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7993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53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2100" b="0">
                <a:solidFill>
                  <a:schemeClr val="bg2"/>
                </a:solidFill>
              </a:defRPr>
            </a:lvl1pPr>
            <a:lvl2pPr marL="405213" indent="0" algn="ctr">
              <a:buNone/>
              <a:defRPr sz="1800"/>
            </a:lvl2pPr>
            <a:lvl3pPr marL="810428" indent="0" algn="ctr">
              <a:buNone/>
              <a:defRPr sz="1600"/>
            </a:lvl3pPr>
            <a:lvl4pPr marL="1215642" indent="0" algn="ctr">
              <a:buNone/>
              <a:defRPr sz="1400"/>
            </a:lvl4pPr>
            <a:lvl5pPr marL="1620856" indent="0" algn="ctr">
              <a:buNone/>
              <a:defRPr sz="1400"/>
            </a:lvl5pPr>
            <a:lvl6pPr marL="2026071" indent="0" algn="ctr">
              <a:buNone/>
              <a:defRPr sz="1400"/>
            </a:lvl6pPr>
            <a:lvl7pPr marL="2431284" indent="0" algn="ctr">
              <a:buNone/>
              <a:defRPr sz="1400"/>
            </a:lvl7pPr>
            <a:lvl8pPr marL="2836499" indent="0" algn="ctr">
              <a:buNone/>
              <a:defRPr sz="1400"/>
            </a:lvl8pPr>
            <a:lvl9pPr marL="3241712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80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6" y="6315261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6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5689996" y="6231979"/>
            <a:ext cx="2215384" cy="46893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06659" y="6226096"/>
            <a:ext cx="1772308" cy="48069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80245" y="6145927"/>
            <a:ext cx="1772308" cy="641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278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4160" userDrawn="1">
          <p15:clr>
            <a:srgbClr val="FBAE40"/>
          </p15:clr>
        </p15:guide>
        <p15:guide id="3" pos="491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7993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7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5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7" y="5132884"/>
            <a:ext cx="9126871" cy="76448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342899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9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4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6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35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7" y="3135086"/>
            <a:ext cx="140980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617605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53" userDrawn="1">
          <p15:clr>
            <a:srgbClr val="FBAE40"/>
          </p15:clr>
        </p15:guide>
        <p15:guide id="4" orient="horz" pos="323" userDrawn="1">
          <p15:clr>
            <a:srgbClr val="FBAE40"/>
          </p15:clr>
        </p15:guide>
        <p15:guide id="5" pos="7379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9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7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5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7" y="5132884"/>
            <a:ext cx="9126871" cy="76448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2"/>
                </a:solidFill>
              </a:defRPr>
            </a:lvl1pPr>
            <a:lvl2pPr marL="342899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9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4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6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7" y="3135086"/>
            <a:ext cx="1409809" cy="612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3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61281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53" userDrawn="1">
          <p15:clr>
            <a:srgbClr val="FBAE40"/>
          </p15:clr>
        </p15:guide>
        <p15:guide id="4" orient="horz" pos="323" userDrawn="1">
          <p15:clr>
            <a:srgbClr val="FBAE40"/>
          </p15:clr>
        </p15:guide>
        <p15:guide id="5" pos="7379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7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5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7" y="5132884"/>
            <a:ext cx="9126871" cy="764482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2"/>
                </a:solidFill>
              </a:defRPr>
            </a:lvl1pPr>
            <a:lvl2pPr marL="342899" indent="0" algn="ctr">
              <a:buNone/>
              <a:defRPr sz="1500"/>
            </a:lvl2pPr>
            <a:lvl3pPr marL="685796" indent="0" algn="ctr">
              <a:buNone/>
              <a:defRPr sz="1350"/>
            </a:lvl3pPr>
            <a:lvl4pPr marL="1028694" indent="0" algn="ctr">
              <a:buNone/>
              <a:defRPr sz="1200"/>
            </a:lvl4pPr>
            <a:lvl5pPr marL="1371592" indent="0" algn="ctr">
              <a:buNone/>
              <a:defRPr sz="1200"/>
            </a:lvl5pPr>
            <a:lvl6pPr marL="1714490" indent="0" algn="ctr">
              <a:buNone/>
              <a:defRPr sz="1200"/>
            </a:lvl6pPr>
            <a:lvl7pPr marL="2057389" indent="0" algn="ctr">
              <a:buNone/>
              <a:defRPr sz="1200"/>
            </a:lvl7pPr>
            <a:lvl8pPr marL="2400286" indent="0" algn="ctr">
              <a:buNone/>
              <a:defRPr sz="1200"/>
            </a:lvl8pPr>
            <a:lvl9pPr marL="2743184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60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35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7" y="3135086"/>
            <a:ext cx="1409809" cy="612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3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15081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453" userDrawn="1">
          <p15:clr>
            <a:srgbClr val="FBAE40"/>
          </p15:clr>
        </p15:guide>
        <p15:guide id="4" orient="horz" pos="323" userDrawn="1">
          <p15:clr>
            <a:srgbClr val="FBAE40"/>
          </p15:clr>
        </p15:guide>
        <p15:guide id="5" pos="7379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3" y="1538302"/>
            <a:ext cx="11139892" cy="451959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257174" indent="-257174">
              <a:buFont typeface="Arial" panose="020B0604020202020204" pitchFamily="34" charset="0"/>
              <a:buChar char="•"/>
              <a:defRPr/>
            </a:lvl2pPr>
            <a:lvl3pPr marL="425051" indent="-257174">
              <a:buFont typeface="Calibri" panose="020F0502020204030204" pitchFamily="34" charset="0"/>
              <a:buChar char="–"/>
              <a:defRPr/>
            </a:lvl3pPr>
            <a:lvl4pPr marL="583403" indent="-214311">
              <a:buFont typeface="Calibri" panose="020F0502020204030204" pitchFamily="34" charset="0"/>
              <a:buChar char="◦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1523711183"/>
      </p:ext>
    </p:extLst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  <a:solidFill>
            <a:srgbClr val="2068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tangle 17"/>
          <p:cNvSpPr/>
          <p:nvPr userDrawn="1"/>
        </p:nvSpPr>
        <p:spPr>
          <a:xfrm>
            <a:off x="-15744" y="216666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pic>
        <p:nvPicPr>
          <p:cNvPr id="7" name="Picture 7" descr="ECTAfinal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415" y="836712"/>
            <a:ext cx="3456385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RC sustainability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016" y="764704"/>
            <a:ext cx="5045853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41"/>
            <a:ext cx="4905487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5789290" y="1567440"/>
            <a:ext cx="5685537" cy="1592487"/>
          </a:xfrm>
          <a:solidFill>
            <a:schemeClr val="bg2"/>
          </a:solidFill>
          <a:ln w="3175" cmpd="sng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3444474889"/>
      </p:ext>
    </p:extLst>
  </p:cSld>
  <p:clrMapOvr>
    <a:masterClrMapping/>
  </p:clrMapOvr>
  <p:transition spd="slow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1" y="1567440"/>
            <a:ext cx="5280000" cy="44987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443948" y="1567439"/>
            <a:ext cx="5280000" cy="4498766"/>
          </a:xfrm>
          <a:solidFill>
            <a:schemeClr val="bg2"/>
          </a:solidFill>
          <a:ln w="3175" cmpd="sng">
            <a:noFill/>
          </a:ln>
        </p:spPr>
        <p:txBody>
          <a:bodyPr wrap="square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4014514053"/>
      </p:ext>
    </p:extLst>
  </p:cSld>
  <p:clrMapOvr>
    <a:masterClrMapping/>
  </p:clrMapOvr>
  <p:transition spd="slow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41"/>
            <a:ext cx="6904268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7716820" y="1567439"/>
            <a:ext cx="3758005" cy="651460"/>
          </a:xfrm>
          <a:solidFill>
            <a:schemeClr val="accent4"/>
          </a:solidFill>
          <a:ln w="3175" cmpd="sng">
            <a:noFill/>
          </a:ln>
        </p:spPr>
        <p:txBody>
          <a:bodyPr wrap="square">
            <a:sp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1800" b="0">
                <a:solidFill>
                  <a:schemeClr val="bg2"/>
                </a:solidFill>
              </a:defRPr>
            </a:lvl1pPr>
            <a:lvl2pPr marL="0" indent="0">
              <a:buNone/>
              <a:defRPr sz="15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3183185928"/>
      </p:ext>
    </p:extLst>
  </p:cSld>
  <p:clrMapOvr>
    <a:masterClrMapping/>
  </p:clrMapOvr>
  <p:transition spd="slow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40"/>
            <a:ext cx="11139892" cy="1592487"/>
          </a:xfrm>
          <a:ln w="31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 bwMode="gray">
          <a:xfrm>
            <a:off x="8969199" y="6356356"/>
            <a:ext cx="2744437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900"/>
              <a:t>Page </a:t>
            </a:r>
            <a:fld id="{6984F883-9912-4EFB-8404-2A825476CACA}" type="slidenum">
              <a:rPr lang="fr-BE" sz="900" smtClean="0"/>
              <a:pPr/>
              <a:t>‹Nr.›</a:t>
            </a:fld>
            <a:endParaRPr lang="fr-BE" sz="900" dirty="0"/>
          </a:p>
        </p:txBody>
      </p:sp>
    </p:spTree>
    <p:extLst>
      <p:ext uri="{BB962C8B-B14F-4D97-AF65-F5344CB8AC3E}">
        <p14:creationId xmlns:p14="http://schemas.microsoft.com/office/powerpoint/2010/main" val="103454525"/>
      </p:ext>
    </p:extLst>
  </p:cSld>
  <p:clrMapOvr>
    <a:masterClrMapping/>
  </p:clrMapOvr>
  <p:transition spd="slow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4CF6CCB-4538-41A0-8F7E-06FCEBDD2B9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30" imgH="528" progId="TCLayout.ActiveDocument.1">
                  <p:embed/>
                </p:oleObj>
              </mc:Choice>
              <mc:Fallback>
                <p:oleObj name="think-cell Folie" r:id="rId4" imgW="530" imgH="52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4CF6CCB-4538-41A0-8F7E-06FCEBDD2B9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1940576B-903F-4398-89B7-AB3FA97EF6ED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nl-NL" sz="285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4"/>
            <a:ext cx="10972800" cy="435657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470663774"/>
      </p:ext>
    </p:extLst>
  </p:cSld>
  <p:clrMapOvr>
    <a:masterClrMapping/>
  </p:clrMapOvr>
  <p:transition spd="med">
    <p:pull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19-2-2019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36E5C860-90A6-403D-89FF-15B1C3FC1C9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530" imgH="528" progId="TCLayout.ActiveDocument.1">
                  <p:embed/>
                </p:oleObj>
              </mc:Choice>
              <mc:Fallback>
                <p:oleObj name="think-cell Folie" r:id="rId4" imgW="530" imgH="528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36E5C860-90A6-403D-89FF-15B1C3FC1C9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 hidden="1">
            <a:extLst>
              <a:ext uri="{FF2B5EF4-FFF2-40B4-BE49-F238E27FC236}">
                <a16:creationId xmlns:a16="http://schemas.microsoft.com/office/drawing/2014/main" id="{7DE954E0-8069-4C4D-9F79-AA022CEF5A99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nl-NL" sz="285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8932"/>
      </p:ext>
    </p:extLst>
  </p:cSld>
  <p:clrMapOvr>
    <a:masterClrMapping/>
  </p:clrMapOvr>
  <p:transition spd="med">
    <p:pull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4" y="0"/>
            <a:ext cx="10212593" cy="1440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fr-BE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6" y="1538302"/>
            <a:ext cx="11139892" cy="5054400"/>
          </a:xfrm>
        </p:spPr>
        <p:txBody>
          <a:bodyPr/>
          <a:lstStyle>
            <a:lvl1pPr marL="0" indent="0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None/>
              <a:defRPr>
                <a:effectLst/>
              </a:defRPr>
            </a:lvl1pPr>
            <a:lvl2pPr marL="203597" indent="-203597">
              <a:spcBef>
                <a:spcPts val="225"/>
              </a:spcBef>
              <a:spcAft>
                <a:spcPts val="225"/>
              </a:spcAft>
              <a:buFont typeface="Arial" panose="020B0604020202020204" pitchFamily="34" charset="0"/>
              <a:buChar char="•"/>
              <a:defRPr>
                <a:effectLst/>
              </a:defRPr>
            </a:lvl2pPr>
            <a:lvl3pPr marL="406004" indent="-202406"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–"/>
              <a:defRPr>
                <a:effectLst/>
              </a:defRPr>
            </a:lvl3pPr>
            <a:lvl4pPr marL="603647" indent="-197644">
              <a:spcBef>
                <a:spcPts val="225"/>
              </a:spcBef>
              <a:spcAft>
                <a:spcPts val="225"/>
              </a:spcAft>
              <a:buFont typeface="Calibri" panose="020F0502020204030204" pitchFamily="34" charset="0"/>
              <a:buChar char="◦"/>
              <a:tabLst/>
              <a:defRPr>
                <a:effectLst/>
              </a:defRPr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577305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306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1706" b="0">
                <a:solidFill>
                  <a:schemeClr val="bg2"/>
                </a:solidFill>
              </a:defRPr>
            </a:lvl1pPr>
            <a:lvl2pPr marL="329228" indent="0" algn="ctr">
              <a:buNone/>
              <a:defRPr sz="1463"/>
            </a:lvl2pPr>
            <a:lvl3pPr marL="658457" indent="0" algn="ctr">
              <a:buNone/>
              <a:defRPr sz="1300"/>
            </a:lvl3pPr>
            <a:lvl4pPr marL="987685" indent="0" algn="ctr">
              <a:buNone/>
              <a:defRPr sz="1138"/>
            </a:lvl4pPr>
            <a:lvl5pPr marL="1316912" indent="0" algn="ctr">
              <a:buNone/>
              <a:defRPr sz="1138"/>
            </a:lvl5pPr>
            <a:lvl6pPr marL="1646141" indent="0" algn="ctr">
              <a:buNone/>
              <a:defRPr sz="1138"/>
            </a:lvl6pPr>
            <a:lvl7pPr marL="1975369" indent="0" algn="ctr">
              <a:buNone/>
              <a:defRPr sz="1138"/>
            </a:lvl7pPr>
            <a:lvl8pPr marL="2304598" indent="0" algn="ctr">
              <a:buNone/>
              <a:defRPr sz="1138"/>
            </a:lvl8pPr>
            <a:lvl9pPr marL="2633825" indent="0" algn="ctr">
              <a:buNone/>
              <a:defRPr sz="113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5" y="6068681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7" y="6315262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753637" y="6132179"/>
            <a:ext cx="1801359" cy="46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0186" y="6132179"/>
            <a:ext cx="1399967" cy="468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5343" y="6054760"/>
            <a:ext cx="1455896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819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5120" userDrawn="1">
          <p15:clr>
            <a:srgbClr val="FBAE40"/>
          </p15:clr>
        </p15:guide>
        <p15:guide id="3" pos="604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9837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8" y="2242243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4306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8" y="5132885"/>
            <a:ext cx="9126871" cy="764482"/>
          </a:xfrm>
        </p:spPr>
        <p:txBody>
          <a:bodyPr/>
          <a:lstStyle>
            <a:lvl1pPr marL="0" indent="0" algn="l">
              <a:buNone/>
              <a:defRPr sz="1706" b="0">
                <a:solidFill>
                  <a:schemeClr val="bg2"/>
                </a:solidFill>
              </a:defRPr>
            </a:lvl1pPr>
            <a:lvl2pPr marL="329228" indent="0" algn="ctr">
              <a:buNone/>
              <a:defRPr sz="1463"/>
            </a:lvl2pPr>
            <a:lvl3pPr marL="658457" indent="0" algn="ctr">
              <a:buNone/>
              <a:defRPr sz="1300"/>
            </a:lvl3pPr>
            <a:lvl4pPr marL="987685" indent="0" algn="ctr">
              <a:buNone/>
              <a:defRPr sz="1138"/>
            </a:lvl4pPr>
            <a:lvl5pPr marL="1316912" indent="0" algn="ctr">
              <a:buNone/>
              <a:defRPr sz="1138"/>
            </a:lvl5pPr>
            <a:lvl6pPr marL="1646141" indent="0" algn="ctr">
              <a:buNone/>
              <a:defRPr sz="1138"/>
            </a:lvl6pPr>
            <a:lvl7pPr marL="1975369" indent="0" algn="ctr">
              <a:buNone/>
              <a:defRPr sz="1138"/>
            </a:lvl7pPr>
            <a:lvl8pPr marL="2304598" indent="0" algn="ctr">
              <a:buNone/>
              <a:defRPr sz="1138"/>
            </a:lvl8pPr>
            <a:lvl9pPr marL="2633825" indent="0" algn="ctr">
              <a:buNone/>
              <a:defRPr sz="113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5" y="6068681"/>
            <a:ext cx="2743200" cy="365125"/>
          </a:xfrm>
          <a:prstGeom prst="rect">
            <a:avLst/>
          </a:prstGeom>
        </p:spPr>
        <p:txBody>
          <a:bodyPr lIns="81043" tIns="40522" rIns="81043" bIns="40522"/>
          <a:lstStyle>
            <a:lvl1pPr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7" y="6315262"/>
            <a:ext cx="4114800" cy="365125"/>
          </a:xfrm>
          <a:prstGeom prst="rect">
            <a:avLst/>
          </a:prstGeom>
        </p:spPr>
        <p:txBody>
          <a:bodyPr lIns="81043" tIns="40522" rIns="81043" bIns="40522"/>
          <a:lstStyle>
            <a:lvl1pPr algn="l">
              <a:defRPr sz="13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8E0A9E2-4697-474B-9200-45B09E14DB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gray">
          <a:xfrm>
            <a:off x="6753637" y="6132179"/>
            <a:ext cx="1801359" cy="46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4CD71D3-D07E-4349-AF4F-A290D1F3E0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800186" y="6132179"/>
            <a:ext cx="1399967" cy="46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718FF38-115B-4497-912B-14C91ABA880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5343" y="6054760"/>
            <a:ext cx="1455896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131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968" userDrawn="1">
          <p15:clr>
            <a:srgbClr val="FBAE40"/>
          </p15:clr>
        </p15:guide>
        <p15:guide id="2" pos="5120" userDrawn="1">
          <p15:clr>
            <a:srgbClr val="FBAE40"/>
          </p15:clr>
        </p15:guide>
        <p15:guide id="3" pos="604" userDrawn="1">
          <p15:clr>
            <a:srgbClr val="FBAE40"/>
          </p15:clr>
        </p15:guide>
        <p15:guide id="4" orient="horz" pos="388" userDrawn="1">
          <p15:clr>
            <a:srgbClr val="FBAE40"/>
          </p15:clr>
        </p15:guide>
        <p15:guide id="5" pos="9837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375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  <a:solidFill>
            <a:srgbClr val="2068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tangle 17"/>
          <p:cNvSpPr/>
          <p:nvPr userDrawn="1"/>
        </p:nvSpPr>
        <p:spPr>
          <a:xfrm>
            <a:off x="-15744" y="216666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pic>
        <p:nvPicPr>
          <p:cNvPr id="7" name="Picture 7" descr="ECTAfinal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85" y="480392"/>
            <a:ext cx="2762484" cy="81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RC sustainability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235" y="480393"/>
            <a:ext cx="3470596" cy="74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66459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8C56-CD05-482E-B465-0DD5EACEA9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76AC8-6C0D-4711-9F11-69FC8776A2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699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D8C56-CD05-482E-B465-0DD5EACEA9D8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76AC8-6C0D-4711-9F11-69FC8776A23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468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Green"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5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5" y="5132884"/>
            <a:ext cx="9126871" cy="76448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58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6" y="3135086"/>
            <a:ext cx="140980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76497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  <p15:guide id="4" orient="horz" pos="323">
          <p15:clr>
            <a:srgbClr val="FBAE40"/>
          </p15:clr>
        </p15:guide>
        <p15:guide id="5" pos="5534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Green">
    <p:bg bwMode="gray"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5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5" y="5132884"/>
            <a:ext cx="9126871" cy="76448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2"/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58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6" y="3135086"/>
            <a:ext cx="1409809" cy="6120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2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111637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  <p15:guide id="4" orient="horz" pos="323">
          <p15:clr>
            <a:srgbClr val="FBAE40"/>
          </p15:clr>
        </p15:guide>
        <p15:guide id="5" pos="5534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 Green">
    <p:bg bwMode="gray"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571935" y="2242241"/>
            <a:ext cx="9126871" cy="2387600"/>
          </a:xfrm>
        </p:spPr>
        <p:txBody>
          <a:bodyPr anchor="b"/>
          <a:lstStyle>
            <a:lvl1pPr algn="l">
              <a:lnSpc>
                <a:spcPct val="80000"/>
              </a:lnSpc>
              <a:defRPr sz="60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571935" y="5132884"/>
            <a:ext cx="9126871" cy="76448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2"/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571933" y="6068677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571935" y="6315258"/>
            <a:ext cx="4114800" cy="365125"/>
          </a:xfrm>
          <a:prstGeom prst="rect">
            <a:avLst/>
          </a:prstGeom>
        </p:spPr>
        <p:txBody>
          <a:bodyPr/>
          <a:lstStyle>
            <a:lvl1pPr algn="l">
              <a:defRPr sz="1800">
                <a:solidFill>
                  <a:schemeClr val="bg2"/>
                </a:solidFill>
              </a:defRPr>
            </a:lvl1pPr>
          </a:lstStyle>
          <a:p>
            <a:endParaRPr lang="fr-BE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10479336" y="3135086"/>
            <a:ext cx="1409809" cy="6120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39" t="9143" r="29810" b="39174"/>
          <a:stretch/>
        </p:blipFill>
        <p:spPr>
          <a:xfrm>
            <a:off x="11599022" y="6215949"/>
            <a:ext cx="290123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51793"/>
      </p:ext>
    </p:extLst>
  </p:cSld>
  <p:clrMapOvr>
    <a:masterClrMapping/>
  </p:clrMapOvr>
  <p:transition spd="slow">
    <p:wipe dir="r"/>
  </p:transition>
  <p:extLst>
    <p:ext uri="{DCECCB84-F9BA-43D5-87BE-67443E8EF086}">
      <p15:sldGuideLst xmlns:p15="http://schemas.microsoft.com/office/powerpoint/2012/main">
        <p15:guide id="1" orient="horz" pos="4140">
          <p15:clr>
            <a:srgbClr val="FBAE40"/>
          </p15:clr>
        </p15:guide>
        <p15:guide id="2" pos="2880">
          <p15:clr>
            <a:srgbClr val="FBAE40"/>
          </p15:clr>
        </p15:guide>
        <p15:guide id="3" pos="340">
          <p15:clr>
            <a:srgbClr val="FBAE40"/>
          </p15:clr>
        </p15:guide>
        <p15:guide id="4" orient="horz" pos="323">
          <p15:clr>
            <a:srgbClr val="FBAE40"/>
          </p15:clr>
        </p15:guide>
        <p15:guide id="5" pos="5534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573743" y="1538302"/>
            <a:ext cx="11139892" cy="451959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342898" indent="-342898">
              <a:buFont typeface="Arial" panose="020B0604020202020204" pitchFamily="34" charset="0"/>
              <a:buChar char="•"/>
              <a:defRPr/>
            </a:lvl2pPr>
            <a:lvl3pPr marL="566734" indent="-342898">
              <a:buFont typeface="Calibri" panose="020F0502020204030204" pitchFamily="34" charset="0"/>
              <a:buChar char="–"/>
              <a:defRPr/>
            </a:lvl3pPr>
            <a:lvl4pPr marL="777871" indent="-285748">
              <a:buFont typeface="Calibri" panose="020F0502020204030204" pitchFamily="34" charset="0"/>
              <a:buChar char="◦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462132160"/>
      </p:ext>
    </p:extLst>
  </p:cSld>
  <p:clrMapOvr>
    <a:masterClrMapping/>
  </p:clrMapOvr>
  <p:transition spd="slow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2" y="1567441"/>
            <a:ext cx="4905487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5789289" y="1567439"/>
            <a:ext cx="5685537" cy="2075440"/>
          </a:xfrm>
          <a:solidFill>
            <a:schemeClr val="bg2"/>
          </a:solidFill>
          <a:ln w="3175" cmpd="sng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4196455070"/>
      </p:ext>
    </p:extLst>
  </p:cSld>
  <p:clrMapOvr>
    <a:masterClrMapping/>
  </p:clrMapOvr>
  <p:transition spd="slow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1" y="1567440"/>
            <a:ext cx="5280000" cy="449876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6443948" y="1567439"/>
            <a:ext cx="5280000" cy="4498766"/>
          </a:xfrm>
          <a:solidFill>
            <a:schemeClr val="bg2"/>
          </a:solidFill>
          <a:ln w="3175" cmpd="sng">
            <a:noFill/>
          </a:ln>
        </p:spPr>
        <p:txBody>
          <a:bodyPr wrap="square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457043580"/>
      </p:ext>
    </p:extLst>
  </p:cSld>
  <p:clrMapOvr>
    <a:masterClrMapping/>
  </p:clrMapOvr>
  <p:transition spd="slow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with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573742" y="441066"/>
            <a:ext cx="10212593" cy="978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2" y="1567441"/>
            <a:ext cx="6904268" cy="449046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gray">
          <a:xfrm>
            <a:off x="7716819" y="1567439"/>
            <a:ext cx="3758005" cy="833562"/>
          </a:xfrm>
          <a:solidFill>
            <a:schemeClr val="accent4"/>
          </a:solidFill>
          <a:ln w="3175" cmpd="sng">
            <a:noFill/>
          </a:ln>
        </p:spPr>
        <p:txBody>
          <a:bodyPr wrap="square">
            <a:spAutoFit/>
          </a:bodyPr>
          <a:lstStyle>
            <a:lvl1pPr marL="0" indent="0">
              <a:spcAft>
                <a:spcPts val="0"/>
              </a:spcAft>
              <a:buFont typeface="Arial" panose="020B0604020202020204" pitchFamily="34" charset="0"/>
              <a:buNone/>
              <a:defRPr sz="2400" b="0">
                <a:solidFill>
                  <a:schemeClr val="bg2"/>
                </a:solidFill>
              </a:defRPr>
            </a:lvl1pPr>
            <a:lvl2pPr marL="0" indent="0">
              <a:buNone/>
              <a:defRPr sz="2000"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Click to edit Master 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1229899690"/>
      </p:ext>
    </p:extLst>
  </p:cSld>
  <p:clrMapOvr>
    <a:masterClrMapping/>
  </p:clrMapOvr>
  <p:transition spd="slow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 bwMode="gray">
          <a:xfrm>
            <a:off x="573743" y="1567439"/>
            <a:ext cx="11139892" cy="2075440"/>
          </a:xfrm>
          <a:ln w="31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"/>
          <p:cNvSpPr txBox="1">
            <a:spLocks/>
          </p:cNvSpPr>
          <p:nvPr userDrawn="1"/>
        </p:nvSpPr>
        <p:spPr bwMode="gray">
          <a:xfrm>
            <a:off x="8969198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sz="1200"/>
              <a:t>Page </a:t>
            </a:r>
            <a:fld id="{6984F883-9912-4EFB-8404-2A825476CACA}" type="slidenum">
              <a:rPr lang="fr-BE" sz="1200" smtClean="0"/>
              <a:pPr/>
              <a:t>‹Nr.›</a:t>
            </a:fld>
            <a:endParaRPr lang="fr-BE" sz="1200" dirty="0"/>
          </a:p>
        </p:txBody>
      </p:sp>
    </p:spTree>
    <p:extLst>
      <p:ext uri="{BB962C8B-B14F-4D97-AF65-F5344CB8AC3E}">
        <p14:creationId xmlns:p14="http://schemas.microsoft.com/office/powerpoint/2010/main" val="2869059666"/>
      </p:ext>
    </p:extLst>
  </p:cSld>
  <p:clrMapOvr>
    <a:masterClrMapping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35657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723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 + achtergrond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 userDrawn="1"/>
        </p:nvSpPr>
        <p:spPr>
          <a:xfrm>
            <a:off x="-15744" y="216666"/>
            <a:ext cx="12192000" cy="50765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2192000" cy="211030"/>
          </a:xfrm>
          <a:prstGeom prst="rect">
            <a:avLst/>
          </a:prstGeom>
          <a:solidFill>
            <a:srgbClr val="2068AD"/>
          </a:solidFill>
          <a:ln>
            <a:solidFill>
              <a:srgbClr val="1E6BAC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/>
          </a:p>
        </p:txBody>
      </p:sp>
      <p:sp>
        <p:nvSpPr>
          <p:cNvPr id="14" name="Rectangle 13"/>
          <p:cNvSpPr/>
          <p:nvPr userDrawn="1"/>
        </p:nvSpPr>
        <p:spPr>
          <a:xfrm>
            <a:off x="0" y="2015275"/>
            <a:ext cx="5705112" cy="2862261"/>
          </a:xfrm>
          <a:prstGeom prst="rect">
            <a:avLst/>
          </a:prstGeom>
          <a:solidFill>
            <a:srgbClr val="2269AC"/>
          </a:solidFill>
        </p:spPr>
        <p:txBody>
          <a:bodyPr wrap="square" lIns="359655" tIns="143862" rIns="143862" bIns="143862" anchor="b" anchorCtr="0">
            <a:noAutofit/>
          </a:bodyPr>
          <a:lstStyle/>
          <a:p>
            <a:pPr marL="0" algn="l" defTabSz="457200" rtl="0" eaLnBrk="1" latinLnBrk="0" hangingPunct="1"/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ECTA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speaks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chemical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transport</a:t>
            </a:r>
            <a:b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</a:b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industry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all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</a:t>
            </a:r>
            <a:r>
              <a:rPr lang="nl-BE" sz="3400" b="1" kern="1200" cap="all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its</a:t>
            </a:r>
            <a:r>
              <a:rPr lang="nl-BE" sz="3400" b="1" kern="1200" cap="all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stakeholders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6129759" y="2017914"/>
            <a:ext cx="5547740" cy="286883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nl-BE" sz="1600" b="1" baseline="0" dirty="0">
                <a:solidFill>
                  <a:schemeClr val="tx1"/>
                </a:solidFill>
                <a:latin typeface=""/>
              </a:rPr>
              <a:t>European Chemical Transport Association</a:t>
            </a:r>
          </a:p>
          <a:p>
            <a:endParaRPr lang="nl-BE" sz="1800" baseline="0" dirty="0">
              <a:solidFill>
                <a:schemeClr val="tx1"/>
              </a:solidFill>
              <a:latin typeface=""/>
            </a:endParaRPr>
          </a:p>
          <a:p>
            <a:r>
              <a:rPr lang="nl-BE" sz="1600" dirty="0"/>
              <a:t>Diamant Brussels Conference &amp; Business Centre</a:t>
            </a:r>
            <a:br>
              <a:rPr lang="nl-BE" sz="1800" dirty="0"/>
            </a:br>
            <a:r>
              <a:rPr lang="nl-BE" sz="1600" dirty="0"/>
              <a:t>Boulevard Auguste </a:t>
            </a:r>
            <a:r>
              <a:rPr lang="nl-BE" sz="1600" dirty="0" err="1"/>
              <a:t>Reyers</a:t>
            </a:r>
            <a:r>
              <a:rPr lang="nl-BE" sz="1600" dirty="0"/>
              <a:t>, 80</a:t>
            </a:r>
          </a:p>
          <a:p>
            <a:r>
              <a:rPr lang="nl-BE" sz="1600" dirty="0"/>
              <a:t>1030 Brussels</a:t>
            </a:r>
          </a:p>
          <a:p>
            <a:r>
              <a:rPr lang="nl-BE" sz="1600" dirty="0"/>
              <a:t>BELGIUM</a:t>
            </a:r>
          </a:p>
          <a:p>
            <a:endParaRPr lang="nl-BE" sz="1600" dirty="0"/>
          </a:p>
          <a:p>
            <a:r>
              <a:rPr lang="nl-BE" sz="1800" dirty="0"/>
              <a:t>Phone: </a:t>
            </a:r>
            <a:r>
              <a:rPr lang="nl-BE" sz="1800" b="0" dirty="0"/>
              <a:t>+32</a:t>
            </a:r>
            <a:r>
              <a:rPr lang="nl-BE" sz="1800" b="0" baseline="0" dirty="0"/>
              <a:t> </a:t>
            </a:r>
            <a:r>
              <a:rPr lang="nl-BE" sz="1800" b="0" dirty="0"/>
              <a:t>2 318 58 27</a:t>
            </a:r>
            <a:br>
              <a:rPr lang="nl-BE" sz="1800" dirty="0"/>
            </a:br>
            <a:r>
              <a:rPr lang="nl-BE" sz="1800" dirty="0"/>
              <a:t>Email: </a:t>
            </a:r>
            <a:r>
              <a:rPr lang="nl-BE" sz="1800" dirty="0">
                <a:hlinkClick r:id="rId2"/>
              </a:rPr>
              <a:t>info@ecta.com</a:t>
            </a:r>
            <a:endParaRPr lang="nl-BE" sz="1800" dirty="0"/>
          </a:p>
          <a:p>
            <a:endParaRPr lang="nl-BE" sz="1800" baseline="0" dirty="0">
              <a:solidFill>
                <a:schemeClr val="tx1"/>
              </a:solidFill>
              <a:latin typeface=""/>
            </a:endParaRPr>
          </a:p>
          <a:p>
            <a:r>
              <a:rPr lang="nl-BE" sz="1800" baseline="0" dirty="0">
                <a:solidFill>
                  <a:schemeClr val="tx1"/>
                </a:solidFill>
                <a:latin typeface=""/>
                <a:hlinkClick r:id="rId3"/>
              </a:rPr>
              <a:t>www.ecta.com</a:t>
            </a:r>
            <a:endParaRPr lang="nl-BE" sz="1800" baseline="0" dirty="0">
              <a:solidFill>
                <a:schemeClr val="tx1"/>
              </a:solidFill>
              <a:latin typeface=""/>
            </a:endParaRPr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70997" y="5877272"/>
            <a:ext cx="2926591" cy="720080"/>
          </a:xfrm>
          <a:prstGeom prst="rect">
            <a:avLst/>
          </a:prstGeom>
        </p:spPr>
      </p:pic>
      <p:pic>
        <p:nvPicPr>
          <p:cNvPr id="9" name="Picture 7" descr="ECTAfinal00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9467" y="539079"/>
            <a:ext cx="2762484" cy="81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514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Rectangle 17"/>
          <p:cNvSpPr/>
          <p:nvPr userDrawn="1"/>
        </p:nvSpPr>
        <p:spPr>
          <a:xfrm>
            <a:off x="-15744" y="216666"/>
            <a:ext cx="12192000" cy="11961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 dirty="0">
              <a:highlight>
                <a:srgbClr val="FFFF00"/>
              </a:highlight>
            </a:endParaRPr>
          </a:p>
        </p:txBody>
      </p:sp>
      <p:pic>
        <p:nvPicPr>
          <p:cNvPr id="8" name="Picture 7" descr="ECTAfinal00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085" y="480392"/>
            <a:ext cx="2762484" cy="811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RC sustainability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235" y="480393"/>
            <a:ext cx="3470596" cy="74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-1040" y="6122785"/>
            <a:ext cx="12192000" cy="7647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1800">
              <a:solidFill>
                <a:schemeClr val="bg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356571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13.emf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2.emf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oleObject" Target="../embeddings/oleObject1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13" Type="http://schemas.openxmlformats.org/officeDocument/2006/relationships/image" Target="../media/image12.emf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11" Type="http://schemas.openxmlformats.org/officeDocument/2006/relationships/tags" Target="../tags/tag9.xml"/><Relationship Id="rId5" Type="http://schemas.openxmlformats.org/officeDocument/2006/relationships/slideLayout" Target="../slideLayouts/slideLayout36.xml"/><Relationship Id="rId10" Type="http://schemas.openxmlformats.org/officeDocument/2006/relationships/tags" Target="../tags/tag8.xml"/><Relationship Id="rId4" Type="http://schemas.openxmlformats.org/officeDocument/2006/relationships/slideLayout" Target="../slideLayouts/slideLayout35.xml"/><Relationship Id="rId9" Type="http://schemas.openxmlformats.org/officeDocument/2006/relationships/theme" Target="../theme/theme5.xml"/><Relationship Id="rId14" Type="http://schemas.openxmlformats.org/officeDocument/2006/relationships/image" Target="../media/image1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80688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340768"/>
            <a:ext cx="10972800" cy="4785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6ADC1-E432-41DA-8E6B-F187E343A216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Rectangle 15"/>
          <p:cNvSpPr/>
          <p:nvPr userDrawn="1"/>
        </p:nvSpPr>
        <p:spPr>
          <a:xfrm>
            <a:off x="0" y="0"/>
            <a:ext cx="12192000" cy="211030"/>
          </a:xfrm>
          <a:prstGeom prst="rect">
            <a:avLst/>
          </a:prstGeom>
          <a:solidFill>
            <a:srgbClr val="2268A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50" tIns="45678" rIns="91350" bIns="45678" rtlCol="0" anchor="ctr"/>
          <a:lstStyle/>
          <a:p>
            <a:pPr algn="ctr"/>
            <a:endParaRPr lang="nl-BE" sz="1800"/>
          </a:p>
        </p:txBody>
      </p:sp>
      <p:pic>
        <p:nvPicPr>
          <p:cNvPr id="8" name="Picture 7" descr="ECTAfinal00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502" y="351233"/>
            <a:ext cx="1418335" cy="416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RC sustainability.jp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8502" y="831952"/>
            <a:ext cx="1367796" cy="292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7" r:id="rId2"/>
    <p:sldLayoutId id="2147483759" r:id="rId3"/>
    <p:sldLayoutId id="2147483757" r:id="rId4"/>
    <p:sldLayoutId id="2147483756" r:id="rId5"/>
    <p:sldLayoutId id="2147483745" r:id="rId6"/>
    <p:sldLayoutId id="2147483746" r:id="rId7"/>
    <p:sldLayoutId id="2147483748" r:id="rId8"/>
    <p:sldLayoutId id="2147483749" r:id="rId9"/>
    <p:sldLayoutId id="2147483750" r:id="rId10"/>
    <p:sldLayoutId id="2147483751" r:id="rId11"/>
    <p:sldLayoutId id="214748375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nl-NL" sz="3800" b="0" i="0" kern="1200" dirty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5"/>
            <a:ext cx="12192000" cy="1439999"/>
          </a:xfrm>
          <a:prstGeom prst="rect">
            <a:avLst/>
          </a:prstGeom>
          <a:gradFill>
            <a:gsLst>
              <a:gs pos="0">
                <a:schemeClr val="bg2">
                  <a:lumMod val="98000"/>
                </a:schemeClr>
              </a:gs>
              <a:gs pos="33000">
                <a:schemeClr val="bg2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043" tIns="40522" rIns="81043" bIns="40522" rtlCol="0" anchor="ctr"/>
          <a:lstStyle/>
          <a:p>
            <a:pPr algn="ctr"/>
            <a:endParaRPr lang="en-GB" sz="1805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2" y="0"/>
            <a:ext cx="10212593" cy="1440000"/>
          </a:xfrm>
          <a:prstGeom prst="rect">
            <a:avLst/>
          </a:prstGeom>
        </p:spPr>
        <p:txBody>
          <a:bodyPr vert="horz" lIns="81043" tIns="40522" rIns="81043" bIns="40522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6" y="1535165"/>
            <a:ext cx="11139892" cy="5054400"/>
          </a:xfrm>
          <a:prstGeom prst="rect">
            <a:avLst/>
          </a:prstGeom>
        </p:spPr>
        <p:txBody>
          <a:bodyPr vert="horz" lIns="81043" tIns="40522" rIns="81043" bIns="405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303910" lvl="1" indent="-303910" algn="l" defTabSz="810428" rtl="0" eaLnBrk="1" latinLnBrk="0" hangingPunct="1">
              <a:lnSpc>
                <a:spcPct val="100000"/>
              </a:lnSpc>
              <a:spcBef>
                <a:spcPts val="443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502297" lvl="2" indent="-303910" algn="l" defTabSz="810428" rtl="0" eaLnBrk="1" latinLnBrk="0" hangingPunct="1">
              <a:lnSpc>
                <a:spcPct val="100000"/>
              </a:lnSpc>
              <a:spcBef>
                <a:spcPts val="443"/>
              </a:spcBef>
              <a:buClr>
                <a:schemeClr val="accent2"/>
              </a:buClr>
              <a:buFont typeface="Calibri" panose="020F0502020204030204" pitchFamily="34" charset="0"/>
              <a:buChar char="–"/>
            </a:pPr>
            <a:r>
              <a:rPr lang="en-US" dirty="0"/>
              <a:t>Third level</a:t>
            </a:r>
          </a:p>
          <a:p>
            <a:pPr marL="689427" lvl="3" indent="-253259" algn="l" defTabSz="810428" rtl="0" eaLnBrk="1" latinLnBrk="0" hangingPunct="1">
              <a:lnSpc>
                <a:spcPct val="100000"/>
              </a:lnSpc>
              <a:spcBef>
                <a:spcPts val="443"/>
              </a:spcBef>
              <a:buClr>
                <a:schemeClr val="accent2"/>
              </a:buClr>
              <a:buFont typeface="Calibri" panose="020F0502020204030204" pitchFamily="34" charset="0"/>
              <a:buChar char="◦"/>
            </a:pPr>
            <a:r>
              <a:rPr lang="en-US" dirty="0"/>
              <a:t>Fourth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783" y="802496"/>
            <a:ext cx="1329231" cy="3605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783" y="237736"/>
            <a:ext cx="1329231" cy="480774"/>
          </a:xfrm>
          <a:prstGeom prst="rect">
            <a:avLst/>
          </a:prstGeom>
        </p:spPr>
      </p:pic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9447566" y="6492879"/>
            <a:ext cx="2744437" cy="365125"/>
          </a:xfrm>
          <a:prstGeom prst="rect">
            <a:avLst/>
          </a:prstGeom>
        </p:spPr>
        <p:txBody>
          <a:bodyPr vert="horz" lIns="81043" tIns="40522" rIns="81043" bIns="40522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984F883-9912-4EFB-8404-2A825476CACA}" type="slidenum">
              <a:rPr lang="fr-BE" sz="1100" i="1" smtClean="0"/>
              <a:pPr/>
              <a:t>‹Nr.›</a:t>
            </a:fld>
            <a:endParaRPr lang="fr-BE" sz="1200" i="1" dirty="0"/>
          </a:p>
        </p:txBody>
      </p:sp>
    </p:spTree>
    <p:extLst>
      <p:ext uri="{BB962C8B-B14F-4D97-AF65-F5344CB8AC3E}">
        <p14:creationId xmlns:p14="http://schemas.microsoft.com/office/powerpoint/2010/main" val="11227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</p:sldLayoutIdLst>
  <p:hf hdr="0" ftr="0" dt="0"/>
  <p:txStyles>
    <p:titleStyle>
      <a:lvl1pPr algn="l" defTabSz="810428" rtl="0" eaLnBrk="1" latinLnBrk="0" hangingPunct="1">
        <a:lnSpc>
          <a:spcPct val="8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810428" rtl="0" eaLnBrk="1" latinLnBrk="0" hangingPunct="1">
        <a:lnSpc>
          <a:spcPct val="100000"/>
        </a:lnSpc>
        <a:spcBef>
          <a:spcPts val="0"/>
        </a:spcBef>
        <a:spcAft>
          <a:spcPts val="1064"/>
        </a:spcAft>
        <a:buClr>
          <a:schemeClr val="accent2"/>
        </a:buClr>
        <a:buFont typeface="Arial" panose="020B0604020202020204" pitchFamily="34" charset="0"/>
        <a:buNone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202607" indent="-202607" algn="l" defTabSz="810428" rtl="0" eaLnBrk="1" latinLnBrk="0" hangingPunct="1">
        <a:lnSpc>
          <a:spcPct val="100000"/>
        </a:lnSpc>
        <a:spcBef>
          <a:spcPts val="443"/>
        </a:spcBef>
        <a:buClr>
          <a:schemeClr val="accent2"/>
        </a:buClr>
        <a:buFont typeface="Arial" panose="020B0604020202020204" pitchFamily="34" charset="0"/>
        <a:buChar char="•"/>
        <a:defRPr lang="en-US" sz="2100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400994" indent="-202607" algn="l" defTabSz="810428" rtl="0" eaLnBrk="1" latinLnBrk="0" hangingPunct="1">
        <a:lnSpc>
          <a:spcPct val="100000"/>
        </a:lnSpc>
        <a:spcBef>
          <a:spcPts val="443"/>
        </a:spcBef>
        <a:buClr>
          <a:schemeClr val="accent2"/>
        </a:buClr>
        <a:buFont typeface="Calibri" panose="020F0502020204030204" pitchFamily="34" charset="0"/>
        <a:buChar char="–"/>
        <a:defRPr lang="en-US" sz="1800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638775" indent="-202607" algn="l" defTabSz="810428" rtl="0" eaLnBrk="1" latinLnBrk="0" hangingPunct="1">
        <a:lnSpc>
          <a:spcPct val="100000"/>
        </a:lnSpc>
        <a:spcBef>
          <a:spcPts val="443"/>
        </a:spcBef>
        <a:buClr>
          <a:schemeClr val="accent2"/>
        </a:buClr>
        <a:buFont typeface="Calibri" panose="020F0502020204030204" pitchFamily="34" charset="0"/>
        <a:buChar char="◦"/>
        <a:defRPr lang="en-US" sz="1600" kern="1200" dirty="0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1620856" indent="0" algn="l" defTabSz="810428" rtl="0" eaLnBrk="1" latinLnBrk="0" hangingPunct="1">
        <a:lnSpc>
          <a:spcPct val="90000"/>
        </a:lnSpc>
        <a:spcBef>
          <a:spcPts val="443"/>
        </a:spcBef>
        <a:buClr>
          <a:schemeClr val="accent2"/>
        </a:buClr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228677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633890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106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444319" indent="-202607" algn="l" defTabSz="810428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5213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0428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42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20856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6071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31284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36499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41712" algn="l" defTabSz="81042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 userDrawn="1">
          <p15:clr>
            <a:srgbClr val="F26B43"/>
          </p15:clr>
        </p15:guide>
        <p15:guide id="2" pos="4160" userDrawn="1">
          <p15:clr>
            <a:srgbClr val="F26B43"/>
          </p15:clr>
        </p15:guide>
        <p15:guide id="3" pos="491" userDrawn="1">
          <p15:clr>
            <a:srgbClr val="F26B43"/>
          </p15:clr>
        </p15:guide>
        <p15:guide id="4" orient="horz" pos="388" userDrawn="1">
          <p15:clr>
            <a:srgbClr val="F26B43"/>
          </p15:clr>
        </p15:guide>
        <p15:guide id="5" orient="horz" pos="4579" userDrawn="1">
          <p15:clr>
            <a:srgbClr val="F26B43"/>
          </p15:clr>
        </p15:guide>
        <p15:guide id="6" orient="horz" pos="4968" userDrawn="1">
          <p15:clr>
            <a:srgbClr val="F26B43"/>
          </p15:clr>
        </p15:guide>
        <p15:guide id="7" pos="7993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2"/>
            </p:custDataLst>
          </p:nvPr>
        </p:nvGraphicFramePr>
        <p:xfrm>
          <a:off x="2119" y="1593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4" imgW="270" imgH="270" progId="TCLayout.ActiveDocument.1">
                  <p:embed/>
                </p:oleObj>
              </mc:Choice>
              <mc:Fallback>
                <p:oleObj name="think-cell Folie" r:id="rId14" imgW="270" imgH="270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119" y="1593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 userDrawn="1">
            <p:custDataLst>
              <p:tags r:id="rId13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2700" b="0" i="0" baseline="0" dirty="0">
              <a:latin typeface="Calibri"/>
              <a:ea typeface="+mj-ea"/>
              <a:cs typeface="+mj-cs"/>
              <a:sym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91"/>
          <a:stretch/>
        </p:blipFill>
        <p:spPr bwMode="gray">
          <a:xfrm>
            <a:off x="11124487" y="476673"/>
            <a:ext cx="589149" cy="44096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5" y="441066"/>
            <a:ext cx="10212593" cy="9789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3" y="1535166"/>
            <a:ext cx="11139892" cy="4522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969196" y="6356356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Page </a:t>
            </a:r>
            <a:fld id="{6984F883-9912-4EFB-8404-2A825476CACA}" type="slidenum">
              <a:rPr lang="fr-BE" smtClean="0"/>
              <a:pPr/>
              <a:t>‹Nr.›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48802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</p:sldLayoutIdLst>
  <p:transition spd="slow">
    <p:wipe dir="r"/>
  </p:transition>
  <p:hf hdr="0" ftr="0" dt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1pPr>
      <a:lvl2pPr marL="171450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339329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2"/>
        </a:buClr>
        <a:buFont typeface="Calibri" panose="020F0502020204030204" pitchFamily="34" charset="0"/>
        <a:buChar char="–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540544" indent="-171450" algn="l" defTabSz="685800" rtl="0" eaLnBrk="1" latinLnBrk="0" hangingPunct="1">
        <a:lnSpc>
          <a:spcPct val="100000"/>
        </a:lnSpc>
        <a:spcBef>
          <a:spcPts val="375"/>
        </a:spcBef>
        <a:buClr>
          <a:schemeClr val="accent2"/>
        </a:buClr>
        <a:buFont typeface="Calibri" panose="020F0502020204030204" pitchFamily="34" charset="0"/>
        <a:buChar char="◦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Clr>
          <a:schemeClr val="accent2"/>
        </a:buClr>
        <a:buFont typeface="Arial" panose="020B0604020202020204" pitchFamily="34" charset="0"/>
        <a:buNone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5120" userDrawn="1">
          <p15:clr>
            <a:srgbClr val="F26B43"/>
          </p15:clr>
        </p15:guide>
        <p15:guide id="3" pos="604" userDrawn="1">
          <p15:clr>
            <a:srgbClr val="F26B43"/>
          </p15:clr>
        </p15:guide>
        <p15:guide id="4" orient="horz" pos="323" userDrawn="1">
          <p15:clr>
            <a:srgbClr val="F26B43"/>
          </p15:clr>
        </p15:guide>
        <p15:guide id="5" orient="horz" pos="3816" userDrawn="1">
          <p15:clr>
            <a:srgbClr val="F26B43"/>
          </p15:clr>
        </p15:guide>
        <p15:guide id="6" orient="horz" pos="4140" userDrawn="1">
          <p15:clr>
            <a:srgbClr val="F26B43"/>
          </p15:clr>
        </p15:guide>
        <p15:guide id="7" pos="9839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"/>
            <a:ext cx="12192000" cy="1439999"/>
          </a:xfrm>
          <a:prstGeom prst="rect">
            <a:avLst/>
          </a:prstGeom>
          <a:gradFill>
            <a:gsLst>
              <a:gs pos="0">
                <a:schemeClr val="bg2">
                  <a:lumMod val="98000"/>
                </a:schemeClr>
              </a:gs>
              <a:gs pos="33000">
                <a:schemeClr val="bg2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848" tIns="32924" rIns="65848" bIns="32924" rtlCol="0" anchor="ctr"/>
          <a:lstStyle/>
          <a:p>
            <a:pPr algn="ctr"/>
            <a:endParaRPr lang="en-GB" sz="1466" dirty="0">
              <a:ln>
                <a:noFill/>
              </a:ln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4" y="0"/>
            <a:ext cx="10212593" cy="1440000"/>
          </a:xfrm>
          <a:prstGeom prst="rect">
            <a:avLst/>
          </a:prstGeom>
        </p:spPr>
        <p:txBody>
          <a:bodyPr vert="horz" lIns="81043" tIns="40522" rIns="81043" bIns="40522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6" y="1535165"/>
            <a:ext cx="11139892" cy="5054400"/>
          </a:xfrm>
          <a:prstGeom prst="rect">
            <a:avLst/>
          </a:prstGeom>
        </p:spPr>
        <p:txBody>
          <a:bodyPr vert="horz" lIns="81043" tIns="40522" rIns="81043" bIns="405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marL="246921" lvl="1" indent="-246921" algn="l" defTabSz="658457" rtl="0" eaLnBrk="1" latinLnBrk="0" hangingPunct="1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/>
              <a:t>Second level</a:t>
            </a:r>
          </a:p>
          <a:p>
            <a:pPr marL="408107" lvl="2" indent="-246921" algn="l" defTabSz="658457" rtl="0" eaLnBrk="1" latinLnBrk="0" hangingPunct="1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Calibri" panose="020F0502020204030204" pitchFamily="34" charset="0"/>
              <a:buChar char="–"/>
            </a:pPr>
            <a:r>
              <a:rPr lang="en-US" dirty="0"/>
              <a:t>Third level</a:t>
            </a:r>
          </a:p>
          <a:p>
            <a:pPr marL="560146" lvl="3" indent="-205768" algn="l" defTabSz="658457" rtl="0" eaLnBrk="1" latinLnBrk="0" hangingPunct="1">
              <a:lnSpc>
                <a:spcPct val="100000"/>
              </a:lnSpc>
              <a:spcBef>
                <a:spcPts val="360"/>
              </a:spcBef>
              <a:buClr>
                <a:schemeClr val="accent2"/>
              </a:buClr>
              <a:buFont typeface="Calibri" panose="020F0502020204030204" pitchFamily="34" charset="0"/>
              <a:buChar char="◦"/>
            </a:pPr>
            <a:r>
              <a:rPr lang="en-US" dirty="0"/>
              <a:t>Fourth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254" y="802495"/>
            <a:ext cx="1075863" cy="36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253" y="237738"/>
            <a:ext cx="1080707" cy="482161"/>
          </a:xfrm>
          <a:prstGeom prst="rect">
            <a:avLst/>
          </a:prstGeom>
        </p:spPr>
      </p:pic>
      <p:sp>
        <p:nvSpPr>
          <p:cNvPr id="8" name="Slide Number Placeholder 2"/>
          <p:cNvSpPr txBox="1">
            <a:spLocks/>
          </p:cNvSpPr>
          <p:nvPr userDrawn="1"/>
        </p:nvSpPr>
        <p:spPr bwMode="gray">
          <a:xfrm>
            <a:off x="9447566" y="6492880"/>
            <a:ext cx="2744437" cy="365125"/>
          </a:xfrm>
          <a:prstGeom prst="rect">
            <a:avLst/>
          </a:prstGeom>
        </p:spPr>
        <p:txBody>
          <a:bodyPr vert="horz" lIns="65848" tIns="32924" rIns="65848" bIns="32924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984F883-9912-4EFB-8404-2A825476CACA}" type="slidenum">
              <a:rPr lang="fr-BE" sz="894" i="1" smtClean="0"/>
              <a:pPr/>
              <a:t>‹Nr.›</a:t>
            </a:fld>
            <a:endParaRPr lang="fr-BE" sz="975" i="1" dirty="0"/>
          </a:p>
        </p:txBody>
      </p:sp>
    </p:spTree>
    <p:extLst>
      <p:ext uri="{BB962C8B-B14F-4D97-AF65-F5344CB8AC3E}">
        <p14:creationId xmlns:p14="http://schemas.microsoft.com/office/powerpoint/2010/main" val="769141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</p:sldLayoutIdLst>
  <p:hf hdr="0" ftr="0" dt="0"/>
  <p:txStyles>
    <p:titleStyle>
      <a:lvl1pPr algn="l" defTabSz="658457" rtl="0" eaLnBrk="1" latinLnBrk="0" hangingPunct="1">
        <a:lnSpc>
          <a:spcPct val="80000"/>
        </a:lnSpc>
        <a:spcBef>
          <a:spcPct val="0"/>
        </a:spcBef>
        <a:buNone/>
        <a:defRPr sz="2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58457" rtl="0" eaLnBrk="1" latinLnBrk="0" hangingPunct="1">
        <a:lnSpc>
          <a:spcPct val="100000"/>
        </a:lnSpc>
        <a:spcBef>
          <a:spcPts val="0"/>
        </a:spcBef>
        <a:spcAft>
          <a:spcPts val="865"/>
        </a:spcAft>
        <a:buClr>
          <a:schemeClr val="accent2"/>
        </a:buClr>
        <a:buFont typeface="Arial" panose="020B0604020202020204" pitchFamily="34" charset="0"/>
        <a:buNone/>
        <a:defRPr sz="1706" kern="1200">
          <a:solidFill>
            <a:schemeClr val="bg1"/>
          </a:solidFill>
          <a:latin typeface="+mn-lt"/>
          <a:ea typeface="+mn-ea"/>
          <a:cs typeface="+mn-cs"/>
        </a:defRPr>
      </a:lvl1pPr>
      <a:lvl2pPr marL="164614" indent="-164614" algn="l" defTabSz="658457" rtl="0" eaLnBrk="1" latinLnBrk="0" hangingPunct="1">
        <a:lnSpc>
          <a:spcPct val="100000"/>
        </a:lnSpc>
        <a:spcBef>
          <a:spcPts val="360"/>
        </a:spcBef>
        <a:buClr>
          <a:schemeClr val="accent2"/>
        </a:buClr>
        <a:buFont typeface="Arial" panose="020B0604020202020204" pitchFamily="34" charset="0"/>
        <a:buChar char="•"/>
        <a:defRPr lang="en-US" sz="1706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2pPr>
      <a:lvl3pPr marL="325799" indent="-164614" algn="l" defTabSz="658457" rtl="0" eaLnBrk="1" latinLnBrk="0" hangingPunct="1">
        <a:lnSpc>
          <a:spcPct val="100000"/>
        </a:lnSpc>
        <a:spcBef>
          <a:spcPts val="360"/>
        </a:spcBef>
        <a:buClr>
          <a:schemeClr val="accent2"/>
        </a:buClr>
        <a:buFont typeface="Calibri" panose="020F0502020204030204" pitchFamily="34" charset="0"/>
        <a:buChar char="–"/>
        <a:defRPr lang="en-US" sz="1463" kern="1200" dirty="0" smtClean="0">
          <a:solidFill>
            <a:schemeClr val="bg1"/>
          </a:solidFill>
          <a:effectLst/>
          <a:latin typeface="+mn-lt"/>
          <a:ea typeface="+mn-ea"/>
          <a:cs typeface="+mn-cs"/>
        </a:defRPr>
      </a:lvl3pPr>
      <a:lvl4pPr marL="518992" indent="-164614" algn="l" defTabSz="658457" rtl="0" eaLnBrk="1" latinLnBrk="0" hangingPunct="1">
        <a:lnSpc>
          <a:spcPct val="100000"/>
        </a:lnSpc>
        <a:spcBef>
          <a:spcPts val="360"/>
        </a:spcBef>
        <a:buClr>
          <a:schemeClr val="accent2"/>
        </a:buClr>
        <a:buFont typeface="Calibri" panose="020F0502020204030204" pitchFamily="34" charset="0"/>
        <a:buChar char="◦"/>
        <a:defRPr lang="en-US" sz="1300" kern="1200" dirty="0">
          <a:solidFill>
            <a:schemeClr val="bg1"/>
          </a:solidFill>
          <a:effectLst/>
          <a:latin typeface="+mn-lt"/>
          <a:ea typeface="+mn-ea"/>
          <a:cs typeface="+mn-cs"/>
        </a:defRPr>
      </a:lvl4pPr>
      <a:lvl5pPr marL="1316912" indent="0" algn="l" defTabSz="658457" rtl="0" eaLnBrk="1" latinLnBrk="0" hangingPunct="1">
        <a:lnSpc>
          <a:spcPct val="90000"/>
        </a:lnSpc>
        <a:spcBef>
          <a:spcPts val="360"/>
        </a:spcBef>
        <a:buClr>
          <a:schemeClr val="accent2"/>
        </a:buClr>
        <a:buFont typeface="Arial" panose="020B0604020202020204" pitchFamily="34" charset="0"/>
        <a:buNone/>
        <a:defRPr sz="1300" kern="1200">
          <a:solidFill>
            <a:schemeClr val="bg1"/>
          </a:solidFill>
          <a:latin typeface="+mn-lt"/>
          <a:ea typeface="+mn-ea"/>
          <a:cs typeface="+mn-cs"/>
        </a:defRPr>
      </a:lvl5pPr>
      <a:lvl6pPr marL="1810755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39983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69212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98439" indent="-164614" algn="l" defTabSz="658457" rtl="0" eaLnBrk="1" latinLnBrk="0" hangingPunct="1">
        <a:lnSpc>
          <a:spcPct val="90000"/>
        </a:lnSpc>
        <a:spcBef>
          <a:spcPts val="36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9228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8457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87685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16912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46141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75369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04598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33825" algn="l" defTabSz="658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592" userDrawn="1">
          <p15:clr>
            <a:srgbClr val="F26B43"/>
          </p15:clr>
        </p15:guide>
        <p15:guide id="2" pos="5120" userDrawn="1">
          <p15:clr>
            <a:srgbClr val="F26B43"/>
          </p15:clr>
        </p15:guide>
        <p15:guide id="3" pos="604" userDrawn="1">
          <p15:clr>
            <a:srgbClr val="F26B43"/>
          </p15:clr>
        </p15:guide>
        <p15:guide id="4" orient="horz" pos="388" userDrawn="1">
          <p15:clr>
            <a:srgbClr val="F26B43"/>
          </p15:clr>
        </p15:guide>
        <p15:guide id="5" orient="horz" pos="4579" userDrawn="1">
          <p15:clr>
            <a:srgbClr val="F26B43"/>
          </p15:clr>
        </p15:guide>
        <p15:guide id="6" orient="horz" pos="4968" userDrawn="1">
          <p15:clr>
            <a:srgbClr val="F26B43"/>
          </p15:clr>
        </p15:guide>
        <p15:guide id="7" pos="9837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 userDrawn="1">
            <p:custDataLst>
              <p:tags r:id="rId10"/>
            </p:custData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2" imgW="270" imgH="270" progId="TCLayout.ActiveDocument.1">
                  <p:embed/>
                </p:oleObj>
              </mc:Choice>
              <mc:Fallback>
                <p:oleObj name="think-cell Folie" r:id="rId12" imgW="270" imgH="270" progId="TCLayout.ActiveDocument.1">
                  <p:embed/>
                  <p:pic>
                    <p:nvPicPr>
                      <p:cNvPr id="4" name="Objekt 3" hidden="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/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marL="0" lvl="0" indent="0" algn="ctr" eaLnBrk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sz="3600" b="0" i="0" baseline="0" dirty="0">
              <a:latin typeface="Calibri"/>
              <a:ea typeface="+mj-ea"/>
              <a:cs typeface="+mj-cs"/>
              <a:sym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591"/>
          <a:stretch/>
        </p:blipFill>
        <p:spPr bwMode="gray">
          <a:xfrm>
            <a:off x="11326767" y="521641"/>
            <a:ext cx="386868" cy="396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573744" y="441066"/>
            <a:ext cx="10212593" cy="97894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73743" y="1535166"/>
            <a:ext cx="11139892" cy="45227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8969196" y="6356354"/>
            <a:ext cx="27444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 dirty="0"/>
              <a:t>Page </a:t>
            </a:r>
            <a:fld id="{6984F883-9912-4EFB-8404-2A825476CACA}" type="slidenum">
              <a:rPr lang="fr-BE" smtClean="0"/>
              <a:pPr/>
              <a:t>‹Nr.›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28112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</p:sldLayoutIdLst>
  <p:transition spd="slow">
    <p:wipe dir="r"/>
  </p:transition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Clr>
          <a:schemeClr val="accent2"/>
        </a:buClr>
        <a:buFont typeface="Arial" panose="020B0604020202020204" pitchFamily="34" charset="0"/>
        <a:buNone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452438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Calibri" panose="020F050202020403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72072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Calibri" panose="020F0502020204030204" pitchFamily="34" charset="0"/>
        <a:buChar char="◦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None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453">
          <p15:clr>
            <a:srgbClr val="F26B43"/>
          </p15:clr>
        </p15:guide>
        <p15:guide id="4" orient="horz" pos="323">
          <p15:clr>
            <a:srgbClr val="F26B43"/>
          </p15:clr>
        </p15:guide>
        <p15:guide id="5" orient="horz" pos="3816">
          <p15:clr>
            <a:srgbClr val="F26B43"/>
          </p15:clr>
        </p15:guide>
        <p15:guide id="6" orient="horz" pos="4140">
          <p15:clr>
            <a:srgbClr val="F26B43"/>
          </p15:clr>
        </p15:guide>
        <p15:guide id="7" pos="73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1444" y="2552598"/>
            <a:ext cx="10009112" cy="1452466"/>
          </a:xfrm>
        </p:spPr>
        <p:txBody>
          <a:bodyPr/>
          <a:lstStyle/>
          <a:p>
            <a:pPr algn="ctr"/>
            <a:r>
              <a:rPr lang="nl-BE" dirty="0"/>
              <a:t>Welcome to the hybrid 2021</a:t>
            </a:r>
            <a:br>
              <a:rPr lang="nl-BE" dirty="0"/>
            </a:br>
            <a:r>
              <a:rPr lang="nl-BE" dirty="0"/>
              <a:t>ECTA RC Workshop </a:t>
            </a:r>
            <a:br>
              <a:rPr lang="nl-BE" dirty="0"/>
            </a:b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quarter" idx="10"/>
          </p:nvPr>
        </p:nvSpPr>
        <p:spPr>
          <a:xfrm>
            <a:off x="2351584" y="4941168"/>
            <a:ext cx="5472608" cy="1650562"/>
          </a:xfrm>
        </p:spPr>
        <p:txBody>
          <a:bodyPr>
            <a:noAutofit/>
          </a:bodyPr>
          <a:lstStyle/>
          <a:p>
            <a:endParaRPr lang="nl-BE" dirty="0"/>
          </a:p>
          <a:p>
            <a:endParaRPr lang="nl-BE" dirty="0">
              <a:latin typeface="Bahnschrift SemiBold Condensed" panose="020B0502040204020203" pitchFamily="34" charset="0"/>
            </a:endParaRPr>
          </a:p>
          <a:p>
            <a:r>
              <a:rPr lang="nl-BE" sz="2400" i="1" dirty="0">
                <a:solidFill>
                  <a:srgbClr val="0070C0"/>
                </a:solidFill>
                <a:latin typeface="Bahnschrift SemiBold Condensed" panose="020B0502040204020203" pitchFamily="34" charset="0"/>
              </a:rPr>
              <a:t>Andreas Zink, ECTA President</a:t>
            </a:r>
          </a:p>
        </p:txBody>
      </p:sp>
      <p:sp>
        <p:nvSpPr>
          <p:cNvPr id="5" name="Tijdelijke aanduiding voor tekst 2"/>
          <p:cNvSpPr txBox="1">
            <a:spLocks/>
          </p:cNvSpPr>
          <p:nvPr/>
        </p:nvSpPr>
        <p:spPr>
          <a:xfrm>
            <a:off x="2351584" y="4178220"/>
            <a:ext cx="6980110" cy="429663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l-BE" sz="240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891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862ADD-F055-4BDB-9228-2F6F2EE94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6ADC1-E432-41DA-8E6B-F187E343A216}" type="slidenum">
              <a:rPr lang="nl-NL" smtClean="0"/>
              <a:pPr/>
              <a:t>2</a:t>
            </a:fld>
            <a:endParaRPr lang="nl-NL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B05995-108C-48AC-B226-DDCDCEFE8E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9816" y="0"/>
            <a:ext cx="4536504" cy="6356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8741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ofp0_jER62UDy6h_qv33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i0CNEPCSua_8.B3U_VPV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3nn0GyWTp6lCdwB5rUo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ofp0_jER62UDy6h_qv33g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G Powerpoint presentatio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4EDFF"/>
        </a:solidFill>
        <a:ln w="57150">
          <a:solidFill>
            <a:srgbClr val="FF0000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efic Gree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SG Powerpoint presentatio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C4EDFF"/>
        </a:solidFill>
        <a:ln w="57150">
          <a:solidFill>
            <a:srgbClr val="FF0000"/>
          </a:solidFill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Cefic Green">
  <a:themeElements>
    <a:clrScheme name="Cefic">
      <a:dk1>
        <a:srgbClr val="231F20"/>
      </a:dk1>
      <a:lt1>
        <a:srgbClr val="69747A"/>
      </a:lt1>
      <a:dk2>
        <a:srgbClr val="00ACA1"/>
      </a:dk2>
      <a:lt2>
        <a:srgbClr val="FFFFFF"/>
      </a:lt2>
      <a:accent1>
        <a:srgbClr val="0096D6"/>
      </a:accent1>
      <a:accent2>
        <a:srgbClr val="F47B20"/>
      </a:accent2>
      <a:accent3>
        <a:srgbClr val="005CAB"/>
      </a:accent3>
      <a:accent4>
        <a:srgbClr val="92C039"/>
      </a:accent4>
      <a:accent5>
        <a:srgbClr val="59A18C"/>
      </a:accent5>
      <a:accent6>
        <a:srgbClr val="5BBAA5"/>
      </a:accent6>
      <a:hlink>
        <a:srgbClr val="A5D290"/>
      </a:hlink>
      <a:folHlink>
        <a:srgbClr val="13B5E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</Words>
  <Application>Microsoft Office PowerPoint</Application>
  <PresentationFormat>Breitbild</PresentationFormat>
  <Paragraphs>7</Paragraphs>
  <Slides>2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5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11" baseType="lpstr">
      <vt:lpstr>Arial</vt:lpstr>
      <vt:lpstr>Bahnschrift SemiBold Condensed</vt:lpstr>
      <vt:lpstr>Calibri</vt:lpstr>
      <vt:lpstr>Office-thema</vt:lpstr>
      <vt:lpstr>SG Powerpoint presentation</vt:lpstr>
      <vt:lpstr>1_Cefic Green</vt:lpstr>
      <vt:lpstr>1_SG Powerpoint presentation</vt:lpstr>
      <vt:lpstr>2_Cefic Green</vt:lpstr>
      <vt:lpstr>think-cell Folie</vt:lpstr>
      <vt:lpstr>Welcome to the hybrid 2021 ECTA RC Workshop 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peter.devos@ecta.com</dc:creator>
  <cp:lastModifiedBy>Estelle Bauer</cp:lastModifiedBy>
  <cp:revision>1204</cp:revision>
  <cp:lastPrinted>2019-09-18T08:33:52Z</cp:lastPrinted>
  <dcterms:created xsi:type="dcterms:W3CDTF">2015-11-24T19:27:24Z</dcterms:created>
  <dcterms:modified xsi:type="dcterms:W3CDTF">2021-10-07T07:22:53Z</dcterms:modified>
</cp:coreProperties>
</file>