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9" r:id="rId5"/>
    <p:sldId id="1229" r:id="rId6"/>
    <p:sldId id="1234" r:id="rId7"/>
    <p:sldId id="1235" r:id="rId8"/>
    <p:sldId id="1236" r:id="rId9"/>
    <p:sldId id="1237" r:id="rId10"/>
    <p:sldId id="1238" r:id="rId11"/>
    <p:sldId id="1239" r:id="rId12"/>
    <p:sldId id="1242" r:id="rId13"/>
    <p:sldId id="1243" r:id="rId14"/>
    <p:sldId id="1230" r:id="rId15"/>
    <p:sldId id="1225" r:id="rId16"/>
    <p:sldId id="1240" r:id="rId17"/>
    <p:sldId id="124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697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05" autoAdjust="0"/>
    <p:restoredTop sz="97591"/>
  </p:normalViewPr>
  <p:slideViewPr>
    <p:cSldViewPr snapToGrid="0" showGuides="1">
      <p:cViewPr varScale="1">
        <p:scale>
          <a:sx n="114" d="100"/>
          <a:sy n="114" d="100"/>
        </p:scale>
        <p:origin x="384" y="108"/>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B4EF4-26AE-41A7-8458-9A4ADA0E05F6}" type="datetimeFigureOut">
              <a:rPr lang="en-US" smtClean="0"/>
              <a:t>10/1/2021</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DE42F-E5B7-4D35-9EDA-31840E0659CD}" type="slidenum">
              <a:rPr lang="en-US" smtClean="0"/>
              <a:t>‹#›</a:t>
            </a:fld>
            <a:endParaRPr lang="en-US"/>
          </a:p>
        </p:txBody>
      </p:sp>
    </p:spTree>
    <p:extLst>
      <p:ext uri="{BB962C8B-B14F-4D97-AF65-F5344CB8AC3E}">
        <p14:creationId xmlns:p14="http://schemas.microsoft.com/office/powerpoint/2010/main" val="3940233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pic>
        <p:nvPicPr>
          <p:cNvPr id="6" name="Picture 7">
            <a:extLst>
              <a:ext uri="{FF2B5EF4-FFF2-40B4-BE49-F238E27FC236}">
                <a16:creationId xmlns:a16="http://schemas.microsoft.com/office/drawing/2014/main" id="{C838A4D1-5773-1E45-8381-BAFD532C58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37"/>
          <a:stretch/>
        </p:blipFill>
        <p:spPr>
          <a:xfrm>
            <a:off x="214184" y="-8238"/>
            <a:ext cx="11977816" cy="6877189"/>
          </a:xfrm>
          <a:prstGeom prst="rect">
            <a:avLst/>
          </a:prstGeom>
        </p:spPr>
      </p:pic>
      <p:pic>
        <p:nvPicPr>
          <p:cNvPr id="7" name="Picture 11">
            <a:extLst>
              <a:ext uri="{FF2B5EF4-FFF2-40B4-BE49-F238E27FC236}">
                <a16:creationId xmlns:a16="http://schemas.microsoft.com/office/drawing/2014/main" id="{A1660860-AAD8-7B49-9E3A-F39C51B90CA1}"/>
              </a:ext>
            </a:extLst>
          </p:cNvPr>
          <p:cNvPicPr>
            <a:picLocks noChangeAspect="1"/>
          </p:cNvPicPr>
          <p:nvPr userDrawn="1"/>
        </p:nvPicPr>
        <p:blipFill>
          <a:blip r:embed="rId3" cstate="screen">
            <a:alphaModFix amt="85000"/>
            <a:extLst>
              <a:ext uri="{28A0092B-C50C-407E-A947-70E740481C1C}">
                <a14:useLocalDpi xmlns:a14="http://schemas.microsoft.com/office/drawing/2010/main"/>
              </a:ext>
            </a:extLst>
          </a:blip>
          <a:srcRect/>
          <a:stretch/>
        </p:blipFill>
        <p:spPr>
          <a:xfrm>
            <a:off x="0" y="-8238"/>
            <a:ext cx="6215743" cy="6866237"/>
          </a:xfrm>
          <a:prstGeom prst="rect">
            <a:avLst/>
          </a:prstGeom>
        </p:spPr>
      </p:pic>
      <p:sp>
        <p:nvSpPr>
          <p:cNvPr id="2" name="Titre 1">
            <a:extLst>
              <a:ext uri="{FF2B5EF4-FFF2-40B4-BE49-F238E27FC236}">
                <a16:creationId xmlns:a16="http://schemas.microsoft.com/office/drawing/2014/main" id="{CC823E54-D8E4-41E7-9091-9366A00468BE}"/>
              </a:ext>
            </a:extLst>
          </p:cNvPr>
          <p:cNvSpPr>
            <a:spLocks noGrp="1"/>
          </p:cNvSpPr>
          <p:nvPr>
            <p:ph type="ctrTitle"/>
          </p:nvPr>
        </p:nvSpPr>
        <p:spPr>
          <a:xfrm>
            <a:off x="1338435" y="1122363"/>
            <a:ext cx="4637822" cy="2387600"/>
          </a:xfrm>
        </p:spPr>
        <p:txBody>
          <a:bodyPr anchor="b">
            <a:noAutofit/>
          </a:bodyPr>
          <a:lstStyle>
            <a:lvl1pPr algn="l">
              <a:defRPr sz="5000" b="0">
                <a:solidFill>
                  <a:schemeClr val="bg1"/>
                </a:solidFill>
              </a:defRPr>
            </a:lvl1pPr>
          </a:lstStyle>
          <a:p>
            <a:r>
              <a:rPr lang="fr-FR" dirty="0"/>
              <a:t>Modifiez le style du titre</a:t>
            </a:r>
            <a:endParaRPr lang="en-US" dirty="0"/>
          </a:p>
        </p:txBody>
      </p:sp>
      <p:sp>
        <p:nvSpPr>
          <p:cNvPr id="3" name="Sous-titre 2">
            <a:extLst>
              <a:ext uri="{FF2B5EF4-FFF2-40B4-BE49-F238E27FC236}">
                <a16:creationId xmlns:a16="http://schemas.microsoft.com/office/drawing/2014/main" id="{0EBC4226-917C-4292-B446-C525B4F88BB0}"/>
              </a:ext>
            </a:extLst>
          </p:cNvPr>
          <p:cNvSpPr>
            <a:spLocks noGrp="1"/>
          </p:cNvSpPr>
          <p:nvPr>
            <p:ph type="subTitle" idx="1"/>
          </p:nvPr>
        </p:nvSpPr>
        <p:spPr>
          <a:xfrm>
            <a:off x="1338435" y="3602038"/>
            <a:ext cx="4637822" cy="1655762"/>
          </a:xfrm>
        </p:spPr>
        <p:txBody>
          <a:bodyPr>
            <a:noAutofit/>
          </a:bodyPr>
          <a:lstStyle>
            <a:lvl1pPr marL="0" indent="0" algn="l">
              <a:lnSpc>
                <a:spcPct val="100000"/>
              </a:lnSpc>
              <a:spcBef>
                <a:spcPts val="400"/>
              </a:spcBef>
              <a:buNone/>
              <a:defRPr sz="240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5" name="Espace réservé du pied de page 4">
            <a:extLst>
              <a:ext uri="{FF2B5EF4-FFF2-40B4-BE49-F238E27FC236}">
                <a16:creationId xmlns:a16="http://schemas.microsoft.com/office/drawing/2014/main" id="{DA535927-DAB8-438C-A2BA-4F5FCEE60B0A}"/>
              </a:ext>
            </a:extLst>
          </p:cNvPr>
          <p:cNvSpPr>
            <a:spLocks noGrp="1"/>
          </p:cNvSpPr>
          <p:nvPr>
            <p:ph type="ftr" sz="quarter" idx="11"/>
          </p:nvPr>
        </p:nvSpPr>
        <p:spPr>
          <a:xfrm>
            <a:off x="1254036" y="6356350"/>
            <a:ext cx="4722221" cy="365125"/>
          </a:xfrm>
          <a:prstGeom prst="rect">
            <a:avLst/>
          </a:prstGeom>
        </p:spPr>
        <p:txBody>
          <a:bodyPr anchor="b"/>
          <a:lstStyle>
            <a:lvl1pPr algn="l">
              <a:defRPr sz="900">
                <a:solidFill>
                  <a:schemeClr val="bg1"/>
                </a:solidFill>
                <a:latin typeface="Calibri Light" panose="020F0302020204030204" pitchFamily="34" charset="0"/>
                <a:cs typeface="Calibri Light" panose="020F0302020204030204" pitchFamily="34" charset="0"/>
              </a:defRPr>
            </a:lvl1pPr>
          </a:lstStyle>
          <a:p>
            <a:r>
              <a:rPr lang="en-US"/>
              <a:t>Notes and references</a:t>
            </a:r>
            <a:endParaRPr lang="fr-BE" dirty="0"/>
          </a:p>
        </p:txBody>
      </p:sp>
      <p:sp>
        <p:nvSpPr>
          <p:cNvPr id="11" name="Rectangle 10">
            <a:extLst>
              <a:ext uri="{FF2B5EF4-FFF2-40B4-BE49-F238E27FC236}">
                <a16:creationId xmlns:a16="http://schemas.microsoft.com/office/drawing/2014/main" id="{23914A53-251C-694B-84E8-172BEC48FBED}"/>
              </a:ext>
            </a:extLst>
          </p:cNvPr>
          <p:cNvSpPr/>
          <p:nvPr userDrawn="1"/>
        </p:nvSpPr>
        <p:spPr>
          <a:xfrm>
            <a:off x="0" y="-1"/>
            <a:ext cx="301451" cy="68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a:extLst>
              <a:ext uri="{FF2B5EF4-FFF2-40B4-BE49-F238E27FC236}">
                <a16:creationId xmlns:a16="http://schemas.microsoft.com/office/drawing/2014/main" id="{28880CDD-5421-1846-84D7-88FAE40EF3FA}"/>
              </a:ext>
            </a:extLst>
          </p:cNvPr>
          <p:cNvGrpSpPr/>
          <p:nvPr userDrawn="1"/>
        </p:nvGrpSpPr>
        <p:grpSpPr>
          <a:xfrm>
            <a:off x="29817" y="2958007"/>
            <a:ext cx="2017602" cy="1210560"/>
            <a:chOff x="-16257" y="3428518"/>
            <a:chExt cx="2484783" cy="1490868"/>
          </a:xfrm>
        </p:grpSpPr>
        <p:pic>
          <p:nvPicPr>
            <p:cNvPr id="14" name="Image 13">
              <a:extLst>
                <a:ext uri="{FF2B5EF4-FFF2-40B4-BE49-F238E27FC236}">
                  <a16:creationId xmlns:a16="http://schemas.microsoft.com/office/drawing/2014/main" id="{196D159D-223F-8A44-AAD7-49D930A3279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6257" y="3428518"/>
              <a:ext cx="2484783" cy="1490868"/>
            </a:xfrm>
            <a:prstGeom prst="rect">
              <a:avLst/>
            </a:prstGeom>
          </p:spPr>
        </p:pic>
        <p:pic>
          <p:nvPicPr>
            <p:cNvPr id="15" name="Image 14">
              <a:extLst>
                <a:ext uri="{FF2B5EF4-FFF2-40B4-BE49-F238E27FC236}">
                  <a16:creationId xmlns:a16="http://schemas.microsoft.com/office/drawing/2014/main" id="{05DBFF7A-BF1A-1B4C-A603-28AC8915BDFD}"/>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44248" y="3923419"/>
              <a:ext cx="991121" cy="484549"/>
            </a:xfrm>
            <a:prstGeom prst="rect">
              <a:avLst/>
            </a:prstGeom>
          </p:spPr>
        </p:pic>
      </p:grpSp>
    </p:spTree>
    <p:extLst>
      <p:ext uri="{BB962C8B-B14F-4D97-AF65-F5344CB8AC3E}">
        <p14:creationId xmlns:p14="http://schemas.microsoft.com/office/powerpoint/2010/main" val="425273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and Graph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8B762-7389-4B7C-8A9C-04585DFA4863}"/>
              </a:ext>
            </a:extLst>
          </p:cNvPr>
          <p:cNvSpPr>
            <a:spLocks noGrp="1"/>
          </p:cNvSpPr>
          <p:nvPr>
            <p:ph type="title"/>
          </p:nvPr>
        </p:nvSpPr>
        <p:spPr/>
        <p:txBody>
          <a:bodyPr/>
          <a:lstStyle/>
          <a:p>
            <a:r>
              <a:rPr lang="fr-FR"/>
              <a:t>Modifiez le style du titre</a:t>
            </a:r>
            <a:endParaRPr lang="en-US"/>
          </a:p>
        </p:txBody>
      </p:sp>
      <p:sp>
        <p:nvSpPr>
          <p:cNvPr id="8" name="Espace réservé du graphique 7">
            <a:extLst>
              <a:ext uri="{FF2B5EF4-FFF2-40B4-BE49-F238E27FC236}">
                <a16:creationId xmlns:a16="http://schemas.microsoft.com/office/drawing/2014/main" id="{4BA6C3F1-5C13-4DAE-A84F-63C5EC905041}"/>
              </a:ext>
            </a:extLst>
          </p:cNvPr>
          <p:cNvSpPr>
            <a:spLocks noGrp="1"/>
          </p:cNvSpPr>
          <p:nvPr>
            <p:ph type="chart" sz="quarter" idx="14" hasCustomPrompt="1"/>
          </p:nvPr>
        </p:nvSpPr>
        <p:spPr>
          <a:xfrm>
            <a:off x="4295775" y="1412875"/>
            <a:ext cx="7272338" cy="4356100"/>
          </a:xfrm>
        </p:spPr>
        <p:txBody>
          <a:bodyPr/>
          <a:lstStyle/>
          <a:p>
            <a:r>
              <a:rPr lang="en-US" dirty="0"/>
              <a:t>Graph</a:t>
            </a:r>
          </a:p>
        </p:txBody>
      </p:sp>
      <p:sp>
        <p:nvSpPr>
          <p:cNvPr id="10" name="Espace réservé du texte 9">
            <a:extLst>
              <a:ext uri="{FF2B5EF4-FFF2-40B4-BE49-F238E27FC236}">
                <a16:creationId xmlns:a16="http://schemas.microsoft.com/office/drawing/2014/main" id="{4A7CD079-CE59-4CF1-84ED-C8CD0FD88A14}"/>
              </a:ext>
            </a:extLst>
          </p:cNvPr>
          <p:cNvSpPr>
            <a:spLocks noGrp="1"/>
          </p:cNvSpPr>
          <p:nvPr>
            <p:ph type="body" sz="quarter" idx="15"/>
          </p:nvPr>
        </p:nvSpPr>
        <p:spPr>
          <a:xfrm>
            <a:off x="623888" y="1412875"/>
            <a:ext cx="3492500" cy="4356100"/>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a:extLst>
              <a:ext uri="{FF2B5EF4-FFF2-40B4-BE49-F238E27FC236}">
                <a16:creationId xmlns:a16="http://schemas.microsoft.com/office/drawing/2014/main" id="{BC60B0CD-1527-9849-87BD-CF0E514F6AD3}"/>
              </a:ext>
            </a:extLst>
          </p:cNvPr>
          <p:cNvSpPr>
            <a:spLocks noGrp="1"/>
          </p:cNvSpPr>
          <p:nvPr>
            <p:ph type="dt" sz="half" idx="16"/>
          </p:nvPr>
        </p:nvSpPr>
        <p:spPr/>
        <p:txBody>
          <a:bodyPr/>
          <a:lstStyle/>
          <a:p>
            <a:endParaRPr lang="en-US" dirty="0">
              <a:solidFill>
                <a:schemeClr val="tx1">
                  <a:lumMod val="65000"/>
                  <a:lumOff val="35000"/>
                </a:schemeClr>
              </a:solidFill>
            </a:endParaRPr>
          </a:p>
        </p:txBody>
      </p:sp>
      <p:sp>
        <p:nvSpPr>
          <p:cNvPr id="7" name="Espace réservé du numéro de diapositive 6">
            <a:extLst>
              <a:ext uri="{FF2B5EF4-FFF2-40B4-BE49-F238E27FC236}">
                <a16:creationId xmlns:a16="http://schemas.microsoft.com/office/drawing/2014/main" id="{CED7A7F6-EEE8-7345-B9B8-8346677BC5CB}"/>
              </a:ext>
            </a:extLst>
          </p:cNvPr>
          <p:cNvSpPr>
            <a:spLocks noGrp="1"/>
          </p:cNvSpPr>
          <p:nvPr>
            <p:ph type="sldNum" sz="quarter" idx="18"/>
          </p:nvPr>
        </p:nvSpPr>
        <p:spPr/>
        <p:txBody>
          <a:bodyPr/>
          <a:lstStyle/>
          <a:p>
            <a:fld id="{8830446B-4C1B-488A-AF43-F715FC8527F7}" type="slidenum">
              <a:rPr lang="en-US" smtClean="0"/>
              <a:pPr/>
              <a:t>‹#›</a:t>
            </a:fld>
            <a:endParaRPr lang="en-US" dirty="0"/>
          </a:p>
        </p:txBody>
      </p:sp>
      <p:sp>
        <p:nvSpPr>
          <p:cNvPr id="13" name="Espace réservé du texte 6">
            <a:extLst>
              <a:ext uri="{FF2B5EF4-FFF2-40B4-BE49-F238E27FC236}">
                <a16:creationId xmlns:a16="http://schemas.microsoft.com/office/drawing/2014/main" id="{48DE98E7-04A4-8747-9779-56B93CCC6F53}"/>
              </a:ext>
            </a:extLst>
          </p:cNvPr>
          <p:cNvSpPr>
            <a:spLocks noGrp="1"/>
          </p:cNvSpPr>
          <p:nvPr>
            <p:ph type="body" sz="quarter" idx="19"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175008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UIDANCE SLIDE">
    <p:bg>
      <p:bgPr>
        <a:solidFill>
          <a:schemeClr val="bg1"/>
        </a:solidFill>
        <a:effectLst/>
      </p:bgPr>
    </p:bg>
    <p:spTree>
      <p:nvGrpSpPr>
        <p:cNvPr id="1" name=""/>
        <p:cNvGrpSpPr/>
        <p:nvPr/>
      </p:nvGrpSpPr>
      <p:grpSpPr>
        <a:xfrm>
          <a:off x="0" y="0"/>
          <a:ext cx="0" cy="0"/>
          <a:chOff x="0" y="0"/>
          <a:chExt cx="0" cy="0"/>
        </a:xfrm>
      </p:grpSpPr>
      <p:sp>
        <p:nvSpPr>
          <p:cNvPr id="7" name="Rectangle : avec coins arrondis en haut 6">
            <a:extLst>
              <a:ext uri="{FF2B5EF4-FFF2-40B4-BE49-F238E27FC236}">
                <a16:creationId xmlns:a16="http://schemas.microsoft.com/office/drawing/2014/main" id="{7CAE7CB6-155B-1648-97C1-792BFBBC7704}"/>
              </a:ext>
            </a:extLst>
          </p:cNvPr>
          <p:cNvSpPr/>
          <p:nvPr userDrawn="1"/>
        </p:nvSpPr>
        <p:spPr>
          <a:xfrm>
            <a:off x="10345937" y="0"/>
            <a:ext cx="1687037" cy="1321904"/>
          </a:xfrm>
          <a:prstGeom prst="round2SameRect">
            <a:avLst>
              <a:gd name="adj1" fmla="val 0"/>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b="1" dirty="0"/>
              <a:t>GUIDANCE SLIDE.</a:t>
            </a:r>
          </a:p>
          <a:p>
            <a:pPr algn="ctr"/>
            <a:r>
              <a:rPr lang="fr-FR" dirty="0"/>
              <a:t>DO NOT USE</a:t>
            </a:r>
          </a:p>
        </p:txBody>
      </p:sp>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5125"/>
            <a:ext cx="10944225" cy="684357"/>
          </a:xfrm>
        </p:spPr>
        <p:txBody>
          <a:bodyPr/>
          <a:lstStyle>
            <a:lvl1pPr>
              <a:defRPr>
                <a:solidFill>
                  <a:schemeClr val="bg2">
                    <a:lumMod val="75000"/>
                  </a:schemeClr>
                </a:solidFill>
              </a:defRPr>
            </a:lvl1pPr>
          </a:lstStyle>
          <a:p>
            <a:r>
              <a:rPr lang="fr-FR" dirty="0"/>
              <a:t>Modifiez le style du titre</a:t>
            </a:r>
            <a:endParaRPr lang="en-US" dirty="0"/>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p:nvPr>
        </p:nvSpPr>
        <p:spPr>
          <a:xfrm>
            <a:off x="623887" y="1610139"/>
            <a:ext cx="10944225" cy="4158836"/>
          </a:xfrm>
        </p:spPr>
        <p:txBody>
          <a:bodyPr lIns="0">
            <a:normAutofit/>
          </a:bodyPr>
          <a:lstStyle>
            <a:lvl1pPr>
              <a:defRPr sz="2000">
                <a:solidFill>
                  <a:schemeClr val="bg2">
                    <a:lumMod val="75000"/>
                  </a:schemeClr>
                </a:solidFill>
              </a:defRPr>
            </a:lvl1pPr>
            <a:lvl2pPr>
              <a:defRPr sz="1800">
                <a:solidFill>
                  <a:schemeClr val="bg2">
                    <a:lumMod val="75000"/>
                  </a:schemeClr>
                </a:solidFill>
              </a:defRPr>
            </a:lvl2pPr>
            <a:lvl3pPr>
              <a:defRPr sz="1600">
                <a:solidFill>
                  <a:schemeClr val="bg2">
                    <a:lumMod val="75000"/>
                  </a:schemeClr>
                </a:solidFill>
              </a:defRPr>
            </a:lvl3pPr>
            <a:lvl4pPr>
              <a:defRPr sz="1400">
                <a:solidFill>
                  <a:schemeClr val="bg2">
                    <a:lumMod val="75000"/>
                  </a:schemeClr>
                </a:solidFill>
              </a:defRPr>
            </a:lvl4pPr>
            <a:lvl5pPr>
              <a:defRPr sz="1400">
                <a:solidFill>
                  <a:schemeClr val="bg2">
                    <a:lumMod val="75000"/>
                  </a:schemeClr>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0" name="Espace réservé du texte 9">
            <a:extLst>
              <a:ext uri="{FF2B5EF4-FFF2-40B4-BE49-F238E27FC236}">
                <a16:creationId xmlns:a16="http://schemas.microsoft.com/office/drawing/2014/main" id="{BD769E04-3AB8-664B-87A6-ADC8EF122B6F}"/>
              </a:ext>
            </a:extLst>
          </p:cNvPr>
          <p:cNvSpPr>
            <a:spLocks noGrp="1"/>
          </p:cNvSpPr>
          <p:nvPr>
            <p:ph type="body" sz="quarter" idx="13"/>
          </p:nvPr>
        </p:nvSpPr>
        <p:spPr>
          <a:xfrm>
            <a:off x="623888" y="1118911"/>
            <a:ext cx="9791700" cy="363537"/>
          </a:xfrm>
        </p:spPr>
        <p:txBody>
          <a:bodyPr/>
          <a:lstStyle>
            <a:lvl1pPr marL="0" indent="0">
              <a:buNone/>
              <a:defRPr>
                <a:solidFill>
                  <a:schemeClr val="bg2">
                    <a:lumMod val="75000"/>
                  </a:schemeClr>
                </a:solidFill>
              </a:defRPr>
            </a:lvl1pPr>
            <a:lvl2pPr marL="241200" indent="0">
              <a:buNone/>
              <a:defRPr/>
            </a:lvl2pPr>
          </a:lstStyle>
          <a:p>
            <a:pPr lvl="0"/>
            <a:r>
              <a:rPr lang="fr-FR" dirty="0"/>
              <a:t>Cliquez pour modifier les styles du texte du masque</a:t>
            </a:r>
          </a:p>
        </p:txBody>
      </p:sp>
      <p:sp>
        <p:nvSpPr>
          <p:cNvPr id="14" name="Espace réservé de la date 13">
            <a:extLst>
              <a:ext uri="{FF2B5EF4-FFF2-40B4-BE49-F238E27FC236}">
                <a16:creationId xmlns:a16="http://schemas.microsoft.com/office/drawing/2014/main" id="{F9631EEF-1295-B645-9221-F6A8EE95FD35}"/>
              </a:ext>
            </a:extLst>
          </p:cNvPr>
          <p:cNvSpPr>
            <a:spLocks noGrp="1"/>
          </p:cNvSpPr>
          <p:nvPr>
            <p:ph type="dt" sz="half" idx="14"/>
          </p:nvPr>
        </p:nvSpPr>
        <p:spPr/>
        <p:txBody>
          <a:bodyPr/>
          <a:lstStyle/>
          <a:p>
            <a:endParaRPr lang="en-US" dirty="0">
              <a:solidFill>
                <a:schemeClr val="tx1">
                  <a:lumMod val="65000"/>
                  <a:lumOff val="35000"/>
                </a:schemeClr>
              </a:solidFill>
            </a:endParaRPr>
          </a:p>
        </p:txBody>
      </p:sp>
      <p:sp>
        <p:nvSpPr>
          <p:cNvPr id="16" name="Espace réservé du numéro de diapositive 15">
            <a:extLst>
              <a:ext uri="{FF2B5EF4-FFF2-40B4-BE49-F238E27FC236}">
                <a16:creationId xmlns:a16="http://schemas.microsoft.com/office/drawing/2014/main" id="{7DB852B4-0E09-D741-B90C-6D8A15D21077}"/>
              </a:ext>
            </a:extLst>
          </p:cNvPr>
          <p:cNvSpPr>
            <a:spLocks noGrp="1"/>
          </p:cNvSpPr>
          <p:nvPr>
            <p:ph type="sldNum" sz="quarter" idx="16"/>
          </p:nvPr>
        </p:nvSpPr>
        <p:spPr/>
        <p:txBody>
          <a:bodyPr/>
          <a:lstStyle/>
          <a:p>
            <a:fld id="{8830446B-4C1B-488A-AF43-F715FC8527F7}" type="slidenum">
              <a:rPr lang="en-US" smtClean="0"/>
              <a:pPr/>
              <a:t>‹#›</a:t>
            </a:fld>
            <a:endParaRPr lang="en-US" dirty="0"/>
          </a:p>
        </p:txBody>
      </p:sp>
    </p:spTree>
    <p:extLst>
      <p:ext uri="{BB962C8B-B14F-4D97-AF65-F5344CB8AC3E}">
        <p14:creationId xmlns:p14="http://schemas.microsoft.com/office/powerpoint/2010/main" val="124522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5125"/>
            <a:ext cx="10944225" cy="684357"/>
          </a:xfrm>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p:nvPr>
        </p:nvSpPr>
        <p:spPr>
          <a:xfrm>
            <a:off x="623887" y="1412875"/>
            <a:ext cx="10944225" cy="4356100"/>
          </a:xfrm>
        </p:spPr>
        <p:txBody>
          <a:bodyPr l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a:xfrm>
            <a:off x="332509" y="6549592"/>
            <a:ext cx="2743200" cy="298017"/>
          </a:xfrm>
        </p:spPr>
        <p:txBody>
          <a:bodyPr/>
          <a:lstStyle/>
          <a:p>
            <a:endParaRPr lang="en-US"/>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a:xfrm>
            <a:off x="9864502" y="6213444"/>
            <a:ext cx="640462" cy="287626"/>
          </a:xfrm>
        </p:spPr>
        <p:txBody>
          <a:bodyPr/>
          <a:lstStyle/>
          <a:p>
            <a:fld id="{8830446B-4C1B-488A-AF43-F715FC8527F7}" type="slidenum">
              <a:rPr lang="en-US" smtClean="0"/>
              <a:t>‹#›</a:t>
            </a:fld>
            <a:endParaRPr lang="en-US"/>
          </a:p>
        </p:txBody>
      </p:sp>
      <p:sp>
        <p:nvSpPr>
          <p:cNvPr id="10" name="Espace réservé pour une image  9">
            <a:extLst>
              <a:ext uri="{FF2B5EF4-FFF2-40B4-BE49-F238E27FC236}">
                <a16:creationId xmlns:a16="http://schemas.microsoft.com/office/drawing/2014/main" id="{987719C5-9D3E-7E46-AA2C-F82831733AA1}"/>
              </a:ext>
            </a:extLst>
          </p:cNvPr>
          <p:cNvSpPr>
            <a:spLocks noGrp="1"/>
          </p:cNvSpPr>
          <p:nvPr>
            <p:ph type="pic" sz="quarter" idx="13" hasCustomPrompt="1"/>
          </p:nvPr>
        </p:nvSpPr>
        <p:spPr>
          <a:xfrm>
            <a:off x="10628059" y="6026050"/>
            <a:ext cx="1470379" cy="514350"/>
          </a:xfrm>
        </p:spPr>
        <p:txBody>
          <a:bodyPr anchor="ctr">
            <a:normAutofit/>
          </a:bodyPr>
          <a:lstStyle>
            <a:lvl1pPr marL="0" indent="0" algn="ctr">
              <a:buNone/>
              <a:defRPr sz="1800"/>
            </a:lvl1pPr>
          </a:lstStyle>
          <a:p>
            <a:r>
              <a:rPr lang="fr-FR" dirty="0"/>
              <a:t>Logo</a:t>
            </a:r>
          </a:p>
        </p:txBody>
      </p:sp>
      <p:sp>
        <p:nvSpPr>
          <p:cNvPr id="8" name="Espace réservé du texte 6">
            <a:extLst>
              <a:ext uri="{FF2B5EF4-FFF2-40B4-BE49-F238E27FC236}">
                <a16:creationId xmlns:a16="http://schemas.microsoft.com/office/drawing/2014/main" id="{B3CA1A72-8A0E-9342-9E96-FCDF95D4F871}"/>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478806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3742" y="441066"/>
            <a:ext cx="10212593" cy="978944"/>
          </a:xfrm>
        </p:spPr>
        <p:txBody>
          <a:bodyPr/>
          <a:lstStyle/>
          <a:p>
            <a:r>
              <a:rPr lang="en-US"/>
              <a:t>Click to edit Master title style</a:t>
            </a:r>
            <a:endParaRPr lang="fr-BE"/>
          </a:p>
        </p:txBody>
      </p:sp>
      <p:sp>
        <p:nvSpPr>
          <p:cNvPr id="7" name="Text Placeholder 6"/>
          <p:cNvSpPr>
            <a:spLocks noGrp="1"/>
          </p:cNvSpPr>
          <p:nvPr>
            <p:ph type="body" sz="quarter" idx="11"/>
          </p:nvPr>
        </p:nvSpPr>
        <p:spPr>
          <a:xfrm>
            <a:off x="573742" y="1538302"/>
            <a:ext cx="11139892" cy="4519598"/>
          </a:xfrm>
        </p:spPr>
        <p:txBody>
          <a:bodyPr/>
          <a:lstStyle>
            <a:lvl1pPr marL="0" indent="0">
              <a:buFont typeface="Arial" panose="020B0604020202020204" pitchFamily="34" charset="0"/>
              <a:buNone/>
              <a:defRPr/>
            </a:lvl1pPr>
            <a:lvl2pPr marL="342900" indent="-342900">
              <a:buFont typeface="Arial" panose="020B0604020202020204" pitchFamily="34" charset="0"/>
              <a:buChar char="•"/>
              <a:defRPr/>
            </a:lvl2pPr>
            <a:lvl3pPr marL="566738" indent="-342900">
              <a:buFont typeface="Calibri" panose="020F0502020204030204" pitchFamily="34" charset="0"/>
              <a:buChar char="–"/>
              <a:defRPr/>
            </a:lvl3pPr>
            <a:lvl4pPr marL="777875" indent="-285750">
              <a:buFont typeface="Calibri" panose="020F050202020403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2"/>
          <p:cNvSpPr txBox="1">
            <a:spLocks/>
          </p:cNvSpPr>
          <p:nvPr userDrawn="1"/>
        </p:nvSpPr>
        <p:spPr bwMode="gray">
          <a:xfrm>
            <a:off x="8969196" y="6356352"/>
            <a:ext cx="2744437"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BE" sz="1200"/>
              <a:t>Page </a:t>
            </a:r>
            <a:fld id="{6984F883-9912-4EFB-8404-2A825476CACA}" type="slidenum">
              <a:rPr lang="fr-BE" sz="1200" smtClean="0"/>
              <a:pPr/>
              <a:t>‹#›</a:t>
            </a:fld>
            <a:endParaRPr lang="fr-BE" sz="1200" dirty="0"/>
          </a:p>
        </p:txBody>
      </p:sp>
    </p:spTree>
    <p:extLst>
      <p:ext uri="{BB962C8B-B14F-4D97-AF65-F5344CB8AC3E}">
        <p14:creationId xmlns:p14="http://schemas.microsoft.com/office/powerpoint/2010/main" val="1938184014"/>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Diapositive de titre">
    <p:bg>
      <p:bgPr>
        <a:solidFill>
          <a:schemeClr val="bg1"/>
        </a:solidFill>
        <a:effectLst/>
      </p:bgPr>
    </p:bg>
    <p:spTree>
      <p:nvGrpSpPr>
        <p:cNvPr id="1" name=""/>
        <p:cNvGrpSpPr/>
        <p:nvPr/>
      </p:nvGrpSpPr>
      <p:grpSpPr>
        <a:xfrm>
          <a:off x="0" y="0"/>
          <a:ext cx="0" cy="0"/>
          <a:chOff x="0" y="0"/>
          <a:chExt cx="0" cy="0"/>
        </a:xfrm>
      </p:grpSpPr>
      <p:pic>
        <p:nvPicPr>
          <p:cNvPr id="19" name="Picture 11">
            <a:extLst>
              <a:ext uri="{FF2B5EF4-FFF2-40B4-BE49-F238E27FC236}">
                <a16:creationId xmlns:a16="http://schemas.microsoft.com/office/drawing/2014/main" id="{D8F49216-84E6-6048-80DE-18278BA529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8356921" cy="6858000"/>
          </a:xfrm>
          <a:prstGeom prst="rect">
            <a:avLst/>
          </a:prstGeom>
        </p:spPr>
      </p:pic>
      <p:sp>
        <p:nvSpPr>
          <p:cNvPr id="2" name="Titre 1">
            <a:extLst>
              <a:ext uri="{FF2B5EF4-FFF2-40B4-BE49-F238E27FC236}">
                <a16:creationId xmlns:a16="http://schemas.microsoft.com/office/drawing/2014/main" id="{CC823E54-D8E4-41E7-9091-9366A00468BE}"/>
              </a:ext>
            </a:extLst>
          </p:cNvPr>
          <p:cNvSpPr>
            <a:spLocks noGrp="1"/>
          </p:cNvSpPr>
          <p:nvPr>
            <p:ph type="ctrTitle"/>
          </p:nvPr>
        </p:nvSpPr>
        <p:spPr>
          <a:xfrm>
            <a:off x="1338435" y="1122363"/>
            <a:ext cx="6716353" cy="2387600"/>
          </a:xfrm>
        </p:spPr>
        <p:txBody>
          <a:bodyPr anchor="b">
            <a:noAutofit/>
          </a:bodyPr>
          <a:lstStyle>
            <a:lvl1pPr algn="l">
              <a:defRPr sz="5000" b="0">
                <a:solidFill>
                  <a:schemeClr val="bg1"/>
                </a:solidFill>
              </a:defRPr>
            </a:lvl1pPr>
          </a:lstStyle>
          <a:p>
            <a:r>
              <a:rPr lang="fr-FR" dirty="0"/>
              <a:t>Modifiez le style du titre</a:t>
            </a:r>
            <a:endParaRPr lang="en-US" dirty="0"/>
          </a:p>
        </p:txBody>
      </p:sp>
      <p:sp>
        <p:nvSpPr>
          <p:cNvPr id="3" name="Sous-titre 2">
            <a:extLst>
              <a:ext uri="{FF2B5EF4-FFF2-40B4-BE49-F238E27FC236}">
                <a16:creationId xmlns:a16="http://schemas.microsoft.com/office/drawing/2014/main" id="{0EBC4226-917C-4292-B446-C525B4F88BB0}"/>
              </a:ext>
            </a:extLst>
          </p:cNvPr>
          <p:cNvSpPr>
            <a:spLocks noGrp="1"/>
          </p:cNvSpPr>
          <p:nvPr>
            <p:ph type="subTitle" idx="1"/>
          </p:nvPr>
        </p:nvSpPr>
        <p:spPr>
          <a:xfrm>
            <a:off x="1338435" y="3602038"/>
            <a:ext cx="6716353" cy="1655762"/>
          </a:xfrm>
        </p:spPr>
        <p:txBody>
          <a:bodyPr>
            <a:noAutofit/>
          </a:bodyPr>
          <a:lstStyle>
            <a:lvl1pPr marL="0" indent="0" algn="l">
              <a:lnSpc>
                <a:spcPct val="100000"/>
              </a:lnSpc>
              <a:spcBef>
                <a:spcPts val="400"/>
              </a:spcBef>
              <a:buNone/>
              <a:defRPr sz="240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US" dirty="0"/>
          </a:p>
        </p:txBody>
      </p:sp>
      <p:sp>
        <p:nvSpPr>
          <p:cNvPr id="5" name="Espace réservé du pied de page 4">
            <a:extLst>
              <a:ext uri="{FF2B5EF4-FFF2-40B4-BE49-F238E27FC236}">
                <a16:creationId xmlns:a16="http://schemas.microsoft.com/office/drawing/2014/main" id="{DA535927-DAB8-438C-A2BA-4F5FCEE60B0A}"/>
              </a:ext>
            </a:extLst>
          </p:cNvPr>
          <p:cNvSpPr>
            <a:spLocks noGrp="1"/>
          </p:cNvSpPr>
          <p:nvPr>
            <p:ph type="ftr" sz="quarter" idx="11"/>
          </p:nvPr>
        </p:nvSpPr>
        <p:spPr>
          <a:xfrm>
            <a:off x="1255449" y="6356350"/>
            <a:ext cx="6799339" cy="365125"/>
          </a:xfrm>
          <a:prstGeom prst="rect">
            <a:avLst/>
          </a:prstGeom>
        </p:spPr>
        <p:txBody>
          <a:bodyPr anchor="b"/>
          <a:lstStyle>
            <a:lvl1pPr algn="l">
              <a:defRPr sz="900">
                <a:solidFill>
                  <a:schemeClr val="bg1"/>
                </a:solidFill>
                <a:latin typeface="Calibri Light" panose="020F0302020204030204" pitchFamily="34" charset="0"/>
                <a:cs typeface="Calibri Light" panose="020F0302020204030204" pitchFamily="34" charset="0"/>
              </a:defRPr>
            </a:lvl1pPr>
          </a:lstStyle>
          <a:p>
            <a:r>
              <a:rPr lang="en-US"/>
              <a:t>Notes and references</a:t>
            </a:r>
            <a:endParaRPr lang="en-US" dirty="0"/>
          </a:p>
        </p:txBody>
      </p:sp>
      <p:sp>
        <p:nvSpPr>
          <p:cNvPr id="7" name="Espace réservé pour une image  6">
            <a:extLst>
              <a:ext uri="{FF2B5EF4-FFF2-40B4-BE49-F238E27FC236}">
                <a16:creationId xmlns:a16="http://schemas.microsoft.com/office/drawing/2014/main" id="{A9DD1C05-965A-47AC-8A79-DFF4CC069DE8}"/>
              </a:ext>
            </a:extLst>
          </p:cNvPr>
          <p:cNvSpPr>
            <a:spLocks noGrp="1"/>
          </p:cNvSpPr>
          <p:nvPr>
            <p:ph type="pic" sz="quarter" idx="12" hasCustomPrompt="1"/>
          </p:nvPr>
        </p:nvSpPr>
        <p:spPr>
          <a:xfrm>
            <a:off x="8356922" y="0"/>
            <a:ext cx="3835078" cy="6858000"/>
          </a:xfrm>
        </p:spPr>
        <p:txBody>
          <a:bodyPr anchor="ctr"/>
          <a:lstStyle>
            <a:lvl1pPr marL="0" indent="0" algn="ctr">
              <a:buNone/>
              <a:defRPr/>
            </a:lvl1pPr>
          </a:lstStyle>
          <a:p>
            <a:r>
              <a:rPr lang="en-US" dirty="0"/>
              <a:t> Click to add a background image</a:t>
            </a:r>
          </a:p>
        </p:txBody>
      </p:sp>
      <p:sp>
        <p:nvSpPr>
          <p:cNvPr id="21" name="Rectangle 20">
            <a:extLst>
              <a:ext uri="{FF2B5EF4-FFF2-40B4-BE49-F238E27FC236}">
                <a16:creationId xmlns:a16="http://schemas.microsoft.com/office/drawing/2014/main" id="{E3BBCAF0-204B-0E4A-8A87-AC98A77A91EC}"/>
              </a:ext>
            </a:extLst>
          </p:cNvPr>
          <p:cNvSpPr/>
          <p:nvPr userDrawn="1"/>
        </p:nvSpPr>
        <p:spPr>
          <a:xfrm>
            <a:off x="0" y="-1"/>
            <a:ext cx="301451" cy="686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2B161DBF-5F6A-2749-ACBC-6769B6EE100D}"/>
              </a:ext>
            </a:extLst>
          </p:cNvPr>
          <p:cNvGrpSpPr/>
          <p:nvPr userDrawn="1"/>
        </p:nvGrpSpPr>
        <p:grpSpPr>
          <a:xfrm>
            <a:off x="29817" y="2958007"/>
            <a:ext cx="2017602" cy="1210560"/>
            <a:chOff x="-16257" y="3428518"/>
            <a:chExt cx="2484783" cy="1490868"/>
          </a:xfrm>
        </p:grpSpPr>
        <p:pic>
          <p:nvPicPr>
            <p:cNvPr id="15" name="Image 14">
              <a:extLst>
                <a:ext uri="{FF2B5EF4-FFF2-40B4-BE49-F238E27FC236}">
                  <a16:creationId xmlns:a16="http://schemas.microsoft.com/office/drawing/2014/main" id="{850BFF53-7590-CF48-81D6-04268F91C2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6257" y="3428518"/>
              <a:ext cx="2484783" cy="1490868"/>
            </a:xfrm>
            <a:prstGeom prst="rect">
              <a:avLst/>
            </a:prstGeom>
          </p:spPr>
        </p:pic>
        <p:pic>
          <p:nvPicPr>
            <p:cNvPr id="16" name="Image 15">
              <a:extLst>
                <a:ext uri="{FF2B5EF4-FFF2-40B4-BE49-F238E27FC236}">
                  <a16:creationId xmlns:a16="http://schemas.microsoft.com/office/drawing/2014/main" id="{817165EE-95B3-0D43-9716-7A6576DE6F9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44248" y="3923419"/>
              <a:ext cx="991121" cy="484549"/>
            </a:xfrm>
            <a:prstGeom prst="rect">
              <a:avLst/>
            </a:prstGeom>
          </p:spPr>
        </p:pic>
      </p:grpSp>
    </p:spTree>
    <p:extLst>
      <p:ext uri="{BB962C8B-B14F-4D97-AF65-F5344CB8AC3E}">
        <p14:creationId xmlns:p14="http://schemas.microsoft.com/office/powerpoint/2010/main" val="2872323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5125"/>
            <a:ext cx="10944225" cy="684357"/>
          </a:xfrm>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p:nvPr>
        </p:nvSpPr>
        <p:spPr>
          <a:xfrm>
            <a:off x="623887" y="1412875"/>
            <a:ext cx="10944225" cy="4356100"/>
          </a:xfrm>
        </p:spPr>
        <p:txBody>
          <a:bodyPr lIns="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8" name="Espace réservé de la date 7">
            <a:extLst>
              <a:ext uri="{FF2B5EF4-FFF2-40B4-BE49-F238E27FC236}">
                <a16:creationId xmlns:a16="http://schemas.microsoft.com/office/drawing/2014/main" id="{DA8895F0-C26C-5A4A-8391-8C819B8D5AAF}"/>
              </a:ext>
            </a:extLst>
          </p:cNvPr>
          <p:cNvSpPr>
            <a:spLocks noGrp="1"/>
          </p:cNvSpPr>
          <p:nvPr>
            <p:ph type="dt" sz="half" idx="10"/>
          </p:nvPr>
        </p:nvSpPr>
        <p:spPr/>
        <p:txBody>
          <a:bodyPr/>
          <a:lstStyle/>
          <a:p>
            <a:endParaRPr lang="en-US" dirty="0">
              <a:solidFill>
                <a:schemeClr val="tx1">
                  <a:lumMod val="65000"/>
                  <a:lumOff val="35000"/>
                </a:schemeClr>
              </a:solidFill>
            </a:endParaRPr>
          </a:p>
        </p:txBody>
      </p:sp>
      <p:sp>
        <p:nvSpPr>
          <p:cNvPr id="9" name="Espace réservé du numéro de diapositive 8">
            <a:extLst>
              <a:ext uri="{FF2B5EF4-FFF2-40B4-BE49-F238E27FC236}">
                <a16:creationId xmlns:a16="http://schemas.microsoft.com/office/drawing/2014/main" id="{3F7DC961-B734-AB40-850C-58E18F6035B0}"/>
              </a:ext>
            </a:extLst>
          </p:cNvPr>
          <p:cNvSpPr>
            <a:spLocks noGrp="1"/>
          </p:cNvSpPr>
          <p:nvPr>
            <p:ph type="sldNum" sz="quarter" idx="11"/>
          </p:nvPr>
        </p:nvSpPr>
        <p:spPr/>
        <p:txBody>
          <a:bodyPr/>
          <a:lstStyle/>
          <a:p>
            <a:fld id="{8830446B-4C1B-488A-AF43-F715FC8527F7}" type="slidenum">
              <a:rPr lang="en-US" smtClean="0"/>
              <a:pPr/>
              <a:t>‹#›</a:t>
            </a:fld>
            <a:endParaRPr lang="en-US" dirty="0"/>
          </a:p>
        </p:txBody>
      </p:sp>
      <p:sp>
        <p:nvSpPr>
          <p:cNvPr id="12" name="Espace réservé du texte 6">
            <a:extLst>
              <a:ext uri="{FF2B5EF4-FFF2-40B4-BE49-F238E27FC236}">
                <a16:creationId xmlns:a16="http://schemas.microsoft.com/office/drawing/2014/main" id="{9799B9CE-F14A-404A-8002-98489942A78E}"/>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2703318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re et contenu">
    <p:bg>
      <p:bgPr>
        <a:solidFill>
          <a:schemeClr val="bg1"/>
        </a:solidFill>
        <a:effectLst/>
      </p:bgPr>
    </p:bg>
    <p:spTree>
      <p:nvGrpSpPr>
        <p:cNvPr id="1" name=""/>
        <p:cNvGrpSpPr/>
        <p:nvPr/>
      </p:nvGrpSpPr>
      <p:grpSpPr>
        <a:xfrm>
          <a:off x="0" y="0"/>
          <a:ext cx="0" cy="0"/>
          <a:chOff x="0" y="0"/>
          <a:chExt cx="0" cy="0"/>
        </a:xfrm>
      </p:grpSpPr>
      <p:pic>
        <p:nvPicPr>
          <p:cNvPr id="10" name="Picture 11">
            <a:extLst>
              <a:ext uri="{FF2B5EF4-FFF2-40B4-BE49-F238E27FC236}">
                <a16:creationId xmlns:a16="http://schemas.microsoft.com/office/drawing/2014/main" id="{255E6837-6AC0-A844-B106-CD916858EA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200238" cy="6857038"/>
          </a:xfrm>
          <a:prstGeom prst="rect">
            <a:avLst/>
          </a:prstGeom>
        </p:spPr>
      </p:pic>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5125"/>
            <a:ext cx="10944225" cy="684357"/>
          </a:xfrm>
        </p:spPr>
        <p:txBody>
          <a:bodyPr/>
          <a:lstStyle>
            <a:lvl1pPr>
              <a:defRPr>
                <a:solidFill>
                  <a:schemeClr val="bg1"/>
                </a:solidFill>
              </a:defRPr>
            </a:lvl1pPr>
          </a:lstStyle>
          <a:p>
            <a:r>
              <a:rPr lang="fr-FR" dirty="0"/>
              <a:t>Modifiez le style du titre</a:t>
            </a:r>
            <a:endParaRPr lang="en-US" dirty="0"/>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p:nvPr>
        </p:nvSpPr>
        <p:spPr>
          <a:xfrm>
            <a:off x="623887" y="1412875"/>
            <a:ext cx="10944225" cy="4356100"/>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US"/>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lvl1pPr>
              <a:defRPr>
                <a:solidFill>
                  <a:schemeClr val="bg1"/>
                </a:solidFill>
              </a:defRPr>
            </a:lvl1pPr>
          </a:lstStyle>
          <a:p>
            <a:fld id="{8830446B-4C1B-488A-AF43-F715FC8527F7}" type="slidenum">
              <a:rPr lang="en-US" smtClean="0"/>
              <a:pPr/>
              <a:t>‹#›</a:t>
            </a:fld>
            <a:endParaRPr lang="en-US" dirty="0">
              <a:solidFill>
                <a:schemeClr val="bg1"/>
              </a:solidFill>
            </a:endParaRPr>
          </a:p>
        </p:txBody>
      </p:sp>
      <p:pic>
        <p:nvPicPr>
          <p:cNvPr id="11" name="Image 10">
            <a:extLst>
              <a:ext uri="{FF2B5EF4-FFF2-40B4-BE49-F238E27FC236}">
                <a16:creationId xmlns:a16="http://schemas.microsoft.com/office/drawing/2014/main" id="{D6498C52-E4EB-C147-9DA9-651CC139389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662" y="-24235"/>
            <a:ext cx="1163257" cy="6893810"/>
          </a:xfrm>
          <a:prstGeom prst="rect">
            <a:avLst/>
          </a:prstGeom>
          <a:effectLst>
            <a:outerShdw blurRad="114300" dist="38100" dir="2700000" algn="tl" rotWithShape="0">
              <a:prstClr val="black">
                <a:alpha val="19000"/>
              </a:prstClr>
            </a:outerShdw>
          </a:effectLst>
        </p:spPr>
      </p:pic>
      <p:sp>
        <p:nvSpPr>
          <p:cNvPr id="9" name="Espace réservé du texte 6">
            <a:extLst>
              <a:ext uri="{FF2B5EF4-FFF2-40B4-BE49-F238E27FC236}">
                <a16:creationId xmlns:a16="http://schemas.microsoft.com/office/drawing/2014/main" id="{45ABBB82-DF05-7E46-8A17-1F37F8ADF604}"/>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bg1"/>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2826059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8300"/>
            <a:ext cx="10944225" cy="681182"/>
          </a:xfrm>
        </p:spPr>
        <p:txBody>
          <a:bodyPr lIns="0"/>
          <a:lstStyle/>
          <a:p>
            <a:r>
              <a:rPr lang="fr-FR" dirty="0"/>
              <a:t>Modifiez le style du titre</a:t>
            </a:r>
            <a:endParaRPr lang="en-US" dirty="0"/>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p:nvPr>
        </p:nvSpPr>
        <p:spPr>
          <a:xfrm>
            <a:off x="623888" y="1700213"/>
            <a:ext cx="10937833" cy="4069998"/>
          </a:xfrm>
        </p:spPr>
        <p:txBody>
          <a:bodyPr wrap="square" lIns="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US"/>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US" smtClean="0"/>
              <a:t>‹#›</a:t>
            </a:fld>
            <a:endParaRPr lang="en-US"/>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17496" y="1087789"/>
            <a:ext cx="10944225" cy="3600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dirty="0"/>
              <a:t>Edit Master text styles</a:t>
            </a:r>
          </a:p>
        </p:txBody>
      </p:sp>
      <p:sp>
        <p:nvSpPr>
          <p:cNvPr id="7" name="Espace réservé du texte 6">
            <a:extLst>
              <a:ext uri="{FF2B5EF4-FFF2-40B4-BE49-F238E27FC236}">
                <a16:creationId xmlns:a16="http://schemas.microsoft.com/office/drawing/2014/main" id="{F97C3172-C819-004E-94BB-8ED855E7245E}"/>
              </a:ext>
            </a:extLst>
          </p:cNvPr>
          <p:cNvSpPr>
            <a:spLocks noGrp="1"/>
          </p:cNvSpPr>
          <p:nvPr>
            <p:ph type="body" sz="quarter" idx="15"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252986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Photography">
    <p:bg>
      <p:bgPr>
        <a:solidFill>
          <a:schemeClr val="bg1"/>
        </a:solidFill>
        <a:effectLst/>
      </p:bgPr>
    </p:bg>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B5787CE3-B537-493F-8DAE-59060428B0EF}"/>
              </a:ext>
            </a:extLst>
          </p:cNvPr>
          <p:cNvSpPr>
            <a:spLocks noGrp="1"/>
          </p:cNvSpPr>
          <p:nvPr>
            <p:ph type="pic" sz="quarter" idx="15"/>
          </p:nvPr>
        </p:nvSpPr>
        <p:spPr>
          <a:xfrm>
            <a:off x="623889" y="1700213"/>
            <a:ext cx="10944224" cy="3627787"/>
          </a:xfrm>
        </p:spPr>
        <p:txBody>
          <a:bodyPr lIns="0"/>
          <a:lstStyle/>
          <a:p>
            <a:endParaRPr lang="en-US"/>
          </a:p>
        </p:txBody>
      </p:sp>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8300"/>
            <a:ext cx="10944225" cy="681182"/>
          </a:xfrm>
        </p:spPr>
        <p:txBody>
          <a:bodyPr lIns="0"/>
          <a:lstStyle/>
          <a:p>
            <a:r>
              <a:rPr lang="fr-FR" dirty="0"/>
              <a:t>Modifiez le style du titre</a:t>
            </a:r>
            <a:endParaRPr lang="en-US" dirty="0"/>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US"/>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US" smtClean="0"/>
              <a:t>‹#›</a:t>
            </a:fld>
            <a:endParaRPr lang="en-US"/>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23888" y="1087789"/>
            <a:ext cx="10944224" cy="3600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dirty="0"/>
              <a:t>Edit Master text styles</a:t>
            </a:r>
          </a:p>
        </p:txBody>
      </p:sp>
      <p:sp>
        <p:nvSpPr>
          <p:cNvPr id="11" name="Espace réservé du texte 6">
            <a:extLst>
              <a:ext uri="{FF2B5EF4-FFF2-40B4-BE49-F238E27FC236}">
                <a16:creationId xmlns:a16="http://schemas.microsoft.com/office/drawing/2014/main" id="{6E4A756E-4784-4143-998C-B0BDF6C4AF18}"/>
              </a:ext>
            </a:extLst>
          </p:cNvPr>
          <p:cNvSpPr>
            <a:spLocks noGrp="1"/>
          </p:cNvSpPr>
          <p:nvPr>
            <p:ph type="body" sz="quarter" idx="16"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3520786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8300"/>
            <a:ext cx="10944223" cy="681182"/>
          </a:xfrm>
        </p:spPr>
        <p:txBody>
          <a:bodyPr lIns="0"/>
          <a:lstStyle/>
          <a:p>
            <a:r>
              <a:rPr lang="fr-FR"/>
              <a:t>Modifiez le style du titre</a:t>
            </a:r>
            <a:endParaRPr lang="en-US"/>
          </a:p>
        </p:txBody>
      </p:sp>
      <p:sp>
        <p:nvSpPr>
          <p:cNvPr id="3" name="Espace réservé du contenu 2">
            <a:extLst>
              <a:ext uri="{FF2B5EF4-FFF2-40B4-BE49-F238E27FC236}">
                <a16:creationId xmlns:a16="http://schemas.microsoft.com/office/drawing/2014/main" id="{9650EA20-A465-4389-8F39-BAEC08D5B406}"/>
              </a:ext>
            </a:extLst>
          </p:cNvPr>
          <p:cNvSpPr>
            <a:spLocks noGrp="1"/>
          </p:cNvSpPr>
          <p:nvPr>
            <p:ph idx="1"/>
          </p:nvPr>
        </p:nvSpPr>
        <p:spPr>
          <a:xfrm>
            <a:off x="623888" y="1700213"/>
            <a:ext cx="5298929" cy="4069998"/>
          </a:xfrm>
        </p:spPr>
        <p:txBody>
          <a:bodyPr wrap="square" lIns="0"/>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US"/>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US" smtClean="0"/>
              <a:t>‹#›</a:t>
            </a:fld>
            <a:endParaRPr lang="en-US"/>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23888" y="1087790"/>
            <a:ext cx="10944224" cy="3600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dirty="0"/>
              <a:t>Edit Master text styles</a:t>
            </a:r>
          </a:p>
        </p:txBody>
      </p:sp>
      <p:sp>
        <p:nvSpPr>
          <p:cNvPr id="9" name="Espace réservé pour une image  8">
            <a:extLst>
              <a:ext uri="{FF2B5EF4-FFF2-40B4-BE49-F238E27FC236}">
                <a16:creationId xmlns:a16="http://schemas.microsoft.com/office/drawing/2014/main" id="{25F065E9-9176-4517-8949-270CDBD67305}"/>
              </a:ext>
            </a:extLst>
          </p:cNvPr>
          <p:cNvSpPr>
            <a:spLocks noGrp="1"/>
          </p:cNvSpPr>
          <p:nvPr>
            <p:ph type="pic" sz="quarter" idx="15"/>
          </p:nvPr>
        </p:nvSpPr>
        <p:spPr>
          <a:xfrm>
            <a:off x="6269185" y="1700213"/>
            <a:ext cx="5298927" cy="3699787"/>
          </a:xfrm>
        </p:spPr>
        <p:txBody>
          <a:bodyPr lIns="0"/>
          <a:lstStyle/>
          <a:p>
            <a:endParaRPr lang="en-US" dirty="0"/>
          </a:p>
        </p:txBody>
      </p:sp>
      <p:sp>
        <p:nvSpPr>
          <p:cNvPr id="11" name="Espace réservé du texte 6">
            <a:extLst>
              <a:ext uri="{FF2B5EF4-FFF2-40B4-BE49-F238E27FC236}">
                <a16:creationId xmlns:a16="http://schemas.microsoft.com/office/drawing/2014/main" id="{4798F917-508B-5D43-89A1-9B7F583BEC55}"/>
              </a:ext>
            </a:extLst>
          </p:cNvPr>
          <p:cNvSpPr>
            <a:spLocks noGrp="1"/>
          </p:cNvSpPr>
          <p:nvPr>
            <p:ph type="body" sz="quarter" idx="16"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1457161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re et contenu">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625E33-457C-4472-9134-C08A6C26A2A4}"/>
              </a:ext>
            </a:extLst>
          </p:cNvPr>
          <p:cNvSpPr>
            <a:spLocks noGrp="1"/>
          </p:cNvSpPr>
          <p:nvPr>
            <p:ph type="title"/>
          </p:nvPr>
        </p:nvSpPr>
        <p:spPr>
          <a:xfrm>
            <a:off x="623887" y="368300"/>
            <a:ext cx="10944225" cy="681182"/>
          </a:xfrm>
        </p:spPr>
        <p:txBody>
          <a:bodyPr lIns="0"/>
          <a:lstStyle/>
          <a:p>
            <a:r>
              <a:rPr lang="fr-FR"/>
              <a:t>Modifiez le style du titre</a:t>
            </a:r>
            <a:endParaRPr lang="en-US"/>
          </a:p>
        </p:txBody>
      </p:sp>
      <p:sp>
        <p:nvSpPr>
          <p:cNvPr id="4" name="Espace réservé de la date 3">
            <a:extLst>
              <a:ext uri="{FF2B5EF4-FFF2-40B4-BE49-F238E27FC236}">
                <a16:creationId xmlns:a16="http://schemas.microsoft.com/office/drawing/2014/main" id="{841B8C7D-BB13-4F0B-AFEF-CA376E895BA6}"/>
              </a:ext>
            </a:extLst>
          </p:cNvPr>
          <p:cNvSpPr>
            <a:spLocks noGrp="1"/>
          </p:cNvSpPr>
          <p:nvPr>
            <p:ph type="dt" sz="half" idx="10"/>
          </p:nvPr>
        </p:nvSpPr>
        <p:spPr/>
        <p:txBody>
          <a:bodyPr/>
          <a:lstStyle/>
          <a:p>
            <a:endParaRPr lang="en-US"/>
          </a:p>
        </p:txBody>
      </p:sp>
      <p:sp>
        <p:nvSpPr>
          <p:cNvPr id="6" name="Espace réservé du numéro de diapositive 5">
            <a:extLst>
              <a:ext uri="{FF2B5EF4-FFF2-40B4-BE49-F238E27FC236}">
                <a16:creationId xmlns:a16="http://schemas.microsoft.com/office/drawing/2014/main" id="{93A15B80-78B6-4897-868D-CF24FE7EF345}"/>
              </a:ext>
            </a:extLst>
          </p:cNvPr>
          <p:cNvSpPr>
            <a:spLocks noGrp="1"/>
          </p:cNvSpPr>
          <p:nvPr>
            <p:ph type="sldNum" sz="quarter" idx="12"/>
          </p:nvPr>
        </p:nvSpPr>
        <p:spPr/>
        <p:txBody>
          <a:bodyPr/>
          <a:lstStyle/>
          <a:p>
            <a:fld id="{8830446B-4C1B-488A-AF43-F715FC8527F7}" type="slidenum">
              <a:rPr lang="en-US" smtClean="0"/>
              <a:t>‹#›</a:t>
            </a:fld>
            <a:endParaRPr lang="en-US"/>
          </a:p>
        </p:txBody>
      </p:sp>
      <p:sp>
        <p:nvSpPr>
          <p:cNvPr id="8" name="Text Placeholder 4">
            <a:extLst>
              <a:ext uri="{FF2B5EF4-FFF2-40B4-BE49-F238E27FC236}">
                <a16:creationId xmlns:a16="http://schemas.microsoft.com/office/drawing/2014/main" id="{1FAFC911-E47C-41A8-95C9-EE4BD5178E39}"/>
              </a:ext>
            </a:extLst>
          </p:cNvPr>
          <p:cNvSpPr>
            <a:spLocks noGrp="1"/>
          </p:cNvSpPr>
          <p:nvPr>
            <p:ph type="body" sz="quarter" idx="14" hasCustomPrompt="1"/>
          </p:nvPr>
        </p:nvSpPr>
        <p:spPr>
          <a:xfrm>
            <a:off x="623888" y="1087789"/>
            <a:ext cx="10944224" cy="3600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dirty="0"/>
              <a:t>Edit Master text styles</a:t>
            </a:r>
          </a:p>
        </p:txBody>
      </p:sp>
      <p:sp>
        <p:nvSpPr>
          <p:cNvPr id="9" name="Espace réservé pour une image  8">
            <a:extLst>
              <a:ext uri="{FF2B5EF4-FFF2-40B4-BE49-F238E27FC236}">
                <a16:creationId xmlns:a16="http://schemas.microsoft.com/office/drawing/2014/main" id="{25F065E9-9176-4517-8949-270CDBD67305}"/>
              </a:ext>
            </a:extLst>
          </p:cNvPr>
          <p:cNvSpPr>
            <a:spLocks noGrp="1"/>
          </p:cNvSpPr>
          <p:nvPr>
            <p:ph type="pic" sz="quarter" idx="15"/>
          </p:nvPr>
        </p:nvSpPr>
        <p:spPr>
          <a:xfrm>
            <a:off x="623889" y="1700213"/>
            <a:ext cx="3492500" cy="1946996"/>
          </a:xfrm>
        </p:spPr>
        <p:txBody>
          <a:bodyPr/>
          <a:lstStyle/>
          <a:p>
            <a:endParaRPr lang="en-US"/>
          </a:p>
        </p:txBody>
      </p:sp>
      <p:sp>
        <p:nvSpPr>
          <p:cNvPr id="10" name="Espace réservé pour une image  9">
            <a:extLst>
              <a:ext uri="{FF2B5EF4-FFF2-40B4-BE49-F238E27FC236}">
                <a16:creationId xmlns:a16="http://schemas.microsoft.com/office/drawing/2014/main" id="{866BB2C0-F580-417E-950C-0F5A80003C72}"/>
              </a:ext>
            </a:extLst>
          </p:cNvPr>
          <p:cNvSpPr>
            <a:spLocks noGrp="1"/>
          </p:cNvSpPr>
          <p:nvPr>
            <p:ph type="pic" sz="quarter" idx="16"/>
          </p:nvPr>
        </p:nvSpPr>
        <p:spPr>
          <a:xfrm>
            <a:off x="4295775" y="1700213"/>
            <a:ext cx="3600450" cy="1946996"/>
          </a:xfrm>
        </p:spPr>
        <p:txBody>
          <a:bodyPr/>
          <a:lstStyle/>
          <a:p>
            <a:endParaRPr lang="en-US"/>
          </a:p>
        </p:txBody>
      </p:sp>
      <p:sp>
        <p:nvSpPr>
          <p:cNvPr id="13" name="Espace réservé pour une image  12">
            <a:extLst>
              <a:ext uri="{FF2B5EF4-FFF2-40B4-BE49-F238E27FC236}">
                <a16:creationId xmlns:a16="http://schemas.microsoft.com/office/drawing/2014/main" id="{68BEB849-1749-4F87-AB60-53D1C5B25118}"/>
              </a:ext>
            </a:extLst>
          </p:cNvPr>
          <p:cNvSpPr>
            <a:spLocks noGrp="1"/>
          </p:cNvSpPr>
          <p:nvPr>
            <p:ph type="pic" sz="quarter" idx="17"/>
          </p:nvPr>
        </p:nvSpPr>
        <p:spPr>
          <a:xfrm>
            <a:off x="8075613" y="1700213"/>
            <a:ext cx="3492500" cy="1946996"/>
          </a:xfrm>
        </p:spPr>
        <p:txBody>
          <a:bodyPr/>
          <a:lstStyle/>
          <a:p>
            <a:endParaRPr lang="en-US"/>
          </a:p>
        </p:txBody>
      </p:sp>
      <p:sp>
        <p:nvSpPr>
          <p:cNvPr id="7" name="Espace réservé du texte 6">
            <a:extLst>
              <a:ext uri="{FF2B5EF4-FFF2-40B4-BE49-F238E27FC236}">
                <a16:creationId xmlns:a16="http://schemas.microsoft.com/office/drawing/2014/main" id="{10BC40AB-518E-47C1-85C3-F375EDA748BB}"/>
              </a:ext>
            </a:extLst>
          </p:cNvPr>
          <p:cNvSpPr>
            <a:spLocks noGrp="1"/>
          </p:cNvSpPr>
          <p:nvPr>
            <p:ph type="body" sz="quarter" idx="18"/>
          </p:nvPr>
        </p:nvSpPr>
        <p:spPr>
          <a:xfrm>
            <a:off x="623888" y="3813175"/>
            <a:ext cx="3492500" cy="1955800"/>
          </a:xfrm>
        </p:spPr>
        <p:txBody>
          <a:bodyPr>
            <a:noAutofit/>
          </a:bodyPr>
          <a:lstStyle>
            <a:lvl1pPr>
              <a:defRPr sz="1800"/>
            </a:lvl1pPr>
            <a:lvl2pPr>
              <a:defRPr sz="1600"/>
            </a:lvl2pPr>
          </a:lstStyle>
          <a:p>
            <a:pPr lvl="0"/>
            <a:r>
              <a:rPr lang="fr-FR" dirty="0"/>
              <a:t>Cliquez pour modifier les styles du texte du masque</a:t>
            </a:r>
          </a:p>
          <a:p>
            <a:pPr lvl="1"/>
            <a:r>
              <a:rPr lang="fr-FR" dirty="0"/>
              <a:t>Deuxième niveau</a:t>
            </a:r>
            <a:endParaRPr lang="en-US" dirty="0"/>
          </a:p>
        </p:txBody>
      </p:sp>
      <p:sp>
        <p:nvSpPr>
          <p:cNvPr id="14" name="Espace réservé du texte 13">
            <a:extLst>
              <a:ext uri="{FF2B5EF4-FFF2-40B4-BE49-F238E27FC236}">
                <a16:creationId xmlns:a16="http://schemas.microsoft.com/office/drawing/2014/main" id="{578D9560-0BAB-4859-9465-5F0D743AD886}"/>
              </a:ext>
            </a:extLst>
          </p:cNvPr>
          <p:cNvSpPr>
            <a:spLocks noGrp="1"/>
          </p:cNvSpPr>
          <p:nvPr>
            <p:ph type="body" sz="quarter" idx="19"/>
          </p:nvPr>
        </p:nvSpPr>
        <p:spPr>
          <a:xfrm>
            <a:off x="4295775" y="3813175"/>
            <a:ext cx="3600450" cy="1946275"/>
          </a:xfrm>
        </p:spPr>
        <p:txBody>
          <a:bodyPr>
            <a:noAutofit/>
          </a:bodyPr>
          <a:lstStyle>
            <a:lvl1pPr>
              <a:defRPr sz="1800"/>
            </a:lvl1pPr>
            <a:lvl2pPr>
              <a:defRPr sz="1600"/>
            </a:lvl2pPr>
          </a:lstStyle>
          <a:p>
            <a:pPr lvl="0"/>
            <a:r>
              <a:rPr lang="fr-FR" dirty="0"/>
              <a:t>Cliquez pour modifier les styles du texte du masque</a:t>
            </a:r>
          </a:p>
          <a:p>
            <a:pPr lvl="1"/>
            <a:r>
              <a:rPr lang="fr-FR" dirty="0"/>
              <a:t>Deuxième niveau</a:t>
            </a:r>
            <a:endParaRPr lang="en-US" dirty="0"/>
          </a:p>
        </p:txBody>
      </p:sp>
      <p:sp>
        <p:nvSpPr>
          <p:cNvPr id="16" name="Espace réservé du texte 15">
            <a:extLst>
              <a:ext uri="{FF2B5EF4-FFF2-40B4-BE49-F238E27FC236}">
                <a16:creationId xmlns:a16="http://schemas.microsoft.com/office/drawing/2014/main" id="{7B5FF578-7C32-4C7B-9314-767499AE03D8}"/>
              </a:ext>
            </a:extLst>
          </p:cNvPr>
          <p:cNvSpPr>
            <a:spLocks noGrp="1"/>
          </p:cNvSpPr>
          <p:nvPr>
            <p:ph type="body" sz="quarter" idx="20"/>
          </p:nvPr>
        </p:nvSpPr>
        <p:spPr>
          <a:xfrm>
            <a:off x="8075613" y="3813175"/>
            <a:ext cx="3492500" cy="1955800"/>
          </a:xfrm>
        </p:spPr>
        <p:txBody>
          <a:bodyPr>
            <a:noAutofit/>
          </a:bodyPr>
          <a:lstStyle>
            <a:lvl1pPr>
              <a:defRPr sz="1800"/>
            </a:lvl1pPr>
            <a:lvl2pPr>
              <a:defRPr sz="1600"/>
            </a:lvl2pPr>
          </a:lstStyle>
          <a:p>
            <a:pPr lvl="0"/>
            <a:r>
              <a:rPr lang="fr-FR" dirty="0"/>
              <a:t>Cliquez pour modifier les styles du texte du masque</a:t>
            </a:r>
          </a:p>
          <a:p>
            <a:pPr lvl="1"/>
            <a:r>
              <a:rPr lang="fr-FR" dirty="0"/>
              <a:t>Deuxième niveau</a:t>
            </a:r>
            <a:endParaRPr lang="en-US" dirty="0"/>
          </a:p>
        </p:txBody>
      </p:sp>
      <p:sp>
        <p:nvSpPr>
          <p:cNvPr id="17" name="Espace réservé du texte 6">
            <a:extLst>
              <a:ext uri="{FF2B5EF4-FFF2-40B4-BE49-F238E27FC236}">
                <a16:creationId xmlns:a16="http://schemas.microsoft.com/office/drawing/2014/main" id="{DB2E960A-7410-1940-8BA7-41910D78C305}"/>
              </a:ext>
            </a:extLst>
          </p:cNvPr>
          <p:cNvSpPr>
            <a:spLocks noGrp="1"/>
          </p:cNvSpPr>
          <p:nvPr>
            <p:ph type="body" sz="quarter" idx="21"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2489907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5D8BB-F7A6-4BD4-B6BE-A35B2413ADDF}"/>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2B4ADBD2-5DC3-4DB0-BF5A-C2A476189F85}"/>
              </a:ext>
            </a:extLst>
          </p:cNvPr>
          <p:cNvSpPr>
            <a:spLocks noGrp="1"/>
          </p:cNvSpPr>
          <p:nvPr>
            <p:ph sz="half" idx="1"/>
          </p:nvPr>
        </p:nvSpPr>
        <p:spPr>
          <a:xfrm>
            <a:off x="623888" y="1700213"/>
            <a:ext cx="5292726" cy="4068762"/>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u contenu 3">
            <a:extLst>
              <a:ext uri="{FF2B5EF4-FFF2-40B4-BE49-F238E27FC236}">
                <a16:creationId xmlns:a16="http://schemas.microsoft.com/office/drawing/2014/main" id="{6143E058-30A9-46DA-9342-76BFB66E5149}"/>
              </a:ext>
            </a:extLst>
          </p:cNvPr>
          <p:cNvSpPr>
            <a:spLocks noGrp="1"/>
          </p:cNvSpPr>
          <p:nvPr>
            <p:ph sz="half" idx="2"/>
          </p:nvPr>
        </p:nvSpPr>
        <p:spPr>
          <a:xfrm>
            <a:off x="6275388" y="1700213"/>
            <a:ext cx="5292724" cy="406876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8" name="Text Placeholder 4">
            <a:extLst>
              <a:ext uri="{FF2B5EF4-FFF2-40B4-BE49-F238E27FC236}">
                <a16:creationId xmlns:a16="http://schemas.microsoft.com/office/drawing/2014/main" id="{8544BEB3-F954-4F4B-BD18-ACB5F337E168}"/>
              </a:ext>
            </a:extLst>
          </p:cNvPr>
          <p:cNvSpPr>
            <a:spLocks noGrp="1"/>
          </p:cNvSpPr>
          <p:nvPr>
            <p:ph type="body" sz="quarter" idx="14" hasCustomPrompt="1"/>
          </p:nvPr>
        </p:nvSpPr>
        <p:spPr>
          <a:xfrm>
            <a:off x="623888" y="1087789"/>
            <a:ext cx="10944224" cy="360099"/>
          </a:xfrm>
          <a:noFill/>
          <a:ln w="12700">
            <a:noFill/>
            <a:miter lim="800000"/>
            <a:headEnd/>
            <a:tailEnd/>
          </a:ln>
        </p:spPr>
        <p:txBody>
          <a:bodyPr vert="horz" wrap="square" lIns="0" tIns="0" rIns="0" bIns="0" numCol="1" anchor="t" anchorCtr="0" compatLnSpc="1">
            <a:prstTxWarp prst="textNoShape">
              <a:avLst/>
            </a:prstTxWarp>
            <a:spAutoFit/>
          </a:bodyPr>
          <a:lstStyle>
            <a:lvl1pPr marL="0" indent="0">
              <a:buNone/>
              <a:defRPr lang="en-US" sz="2600" dirty="0">
                <a:solidFill>
                  <a:schemeClr val="tx2"/>
                </a:solidFill>
                <a:latin typeface="+mn-lt"/>
                <a:ea typeface="Arial Unicode MS" pitchFamily="-65" charset="0"/>
                <a:cs typeface="Arial Unicode MS" pitchFamily="-65" charset="0"/>
                <a:sym typeface="Arial" pitchFamily="-65" charset="0"/>
              </a:defRPr>
            </a:lvl1pPr>
            <a:lvl2pPr>
              <a:defRPr sz="2100"/>
            </a:lvl2pPr>
            <a:lvl3pPr>
              <a:defRPr sz="2100"/>
            </a:lvl3pPr>
            <a:lvl4pPr>
              <a:defRPr sz="2100"/>
            </a:lvl4pPr>
            <a:lvl5pPr>
              <a:defRPr sz="2100"/>
            </a:lvl5pPr>
          </a:lstStyle>
          <a:p>
            <a:pPr marL="0" lvl="0" indent="0" algn="l" rtl="0" eaLnBrk="0" fontAlgn="base" hangingPunct="0">
              <a:spcBef>
                <a:spcPts val="2100"/>
              </a:spcBef>
              <a:spcAft>
                <a:spcPct val="0"/>
              </a:spcAft>
              <a:buClr>
                <a:schemeClr val="tx1"/>
              </a:buClr>
              <a:buSzPct val="100000"/>
              <a:buFont typeface="Arial" pitchFamily="-65" charset="0"/>
              <a:buNone/>
            </a:pPr>
            <a:r>
              <a:rPr lang="en-US" dirty="0"/>
              <a:t>Edit Master text styles</a:t>
            </a:r>
          </a:p>
        </p:txBody>
      </p:sp>
      <p:sp>
        <p:nvSpPr>
          <p:cNvPr id="6" name="Espace réservé de la date 5">
            <a:extLst>
              <a:ext uri="{FF2B5EF4-FFF2-40B4-BE49-F238E27FC236}">
                <a16:creationId xmlns:a16="http://schemas.microsoft.com/office/drawing/2014/main" id="{C6A97DE2-837F-9C49-A7BB-615995C7FAC2}"/>
              </a:ext>
            </a:extLst>
          </p:cNvPr>
          <p:cNvSpPr>
            <a:spLocks noGrp="1"/>
          </p:cNvSpPr>
          <p:nvPr>
            <p:ph type="dt" sz="half" idx="15"/>
          </p:nvPr>
        </p:nvSpPr>
        <p:spPr/>
        <p:txBody>
          <a:bodyPr/>
          <a:lstStyle/>
          <a:p>
            <a:endParaRPr lang="en-US" dirty="0">
              <a:solidFill>
                <a:schemeClr val="tx1">
                  <a:lumMod val="65000"/>
                  <a:lumOff val="35000"/>
                </a:schemeClr>
              </a:solidFill>
            </a:endParaRPr>
          </a:p>
        </p:txBody>
      </p:sp>
      <p:sp>
        <p:nvSpPr>
          <p:cNvPr id="12" name="Espace réservé du numéro de diapositive 11">
            <a:extLst>
              <a:ext uri="{FF2B5EF4-FFF2-40B4-BE49-F238E27FC236}">
                <a16:creationId xmlns:a16="http://schemas.microsoft.com/office/drawing/2014/main" id="{223B7A73-016B-CC43-8EFE-EA03B740041F}"/>
              </a:ext>
            </a:extLst>
          </p:cNvPr>
          <p:cNvSpPr>
            <a:spLocks noGrp="1"/>
          </p:cNvSpPr>
          <p:nvPr>
            <p:ph type="sldNum" sz="quarter" idx="17"/>
          </p:nvPr>
        </p:nvSpPr>
        <p:spPr/>
        <p:txBody>
          <a:bodyPr/>
          <a:lstStyle/>
          <a:p>
            <a:fld id="{8830446B-4C1B-488A-AF43-F715FC8527F7}" type="slidenum">
              <a:rPr lang="en-US" smtClean="0"/>
              <a:pPr/>
              <a:t>‹#›</a:t>
            </a:fld>
            <a:endParaRPr lang="en-US" dirty="0"/>
          </a:p>
        </p:txBody>
      </p:sp>
      <p:sp>
        <p:nvSpPr>
          <p:cNvPr id="13" name="Espace réservé du texte 6">
            <a:extLst>
              <a:ext uri="{FF2B5EF4-FFF2-40B4-BE49-F238E27FC236}">
                <a16:creationId xmlns:a16="http://schemas.microsoft.com/office/drawing/2014/main" id="{6A0D54E0-F289-FD45-8ED4-A156C61CB8BD}"/>
              </a:ext>
            </a:extLst>
          </p:cNvPr>
          <p:cNvSpPr>
            <a:spLocks noGrp="1"/>
          </p:cNvSpPr>
          <p:nvPr>
            <p:ph type="body" sz="quarter" idx="18" hasCustomPrompt="1"/>
          </p:nvPr>
        </p:nvSpPr>
        <p:spPr>
          <a:xfrm>
            <a:off x="809625" y="6096625"/>
            <a:ext cx="9709575" cy="371475"/>
          </a:xfrm>
        </p:spPr>
        <p:txBody>
          <a:bodyPr anchor="ctr"/>
          <a:lstStyle>
            <a:lvl1pPr marL="0" indent="0">
              <a:buNone/>
              <a:defRPr sz="1200">
                <a:solidFill>
                  <a:schemeClr val="tx2"/>
                </a:solidFill>
              </a:defRPr>
            </a:lvl1pPr>
            <a:lvl2pPr marL="241200" indent="0">
              <a:buNone/>
              <a:defRPr/>
            </a:lvl2pPr>
            <a:lvl3pPr marL="482400" indent="0">
              <a:buNone/>
              <a:defRPr/>
            </a:lvl3pPr>
            <a:lvl4pPr marL="723600" indent="0">
              <a:buNone/>
              <a:defRPr/>
            </a:lvl4pPr>
            <a:lvl5pPr marL="964800" indent="0">
              <a:buNone/>
              <a:defRPr/>
            </a:lvl5pPr>
          </a:lstStyle>
          <a:p>
            <a:pPr lvl="0"/>
            <a:r>
              <a:rPr lang="fr-FR" dirty="0"/>
              <a:t>Insert </a:t>
            </a:r>
            <a:r>
              <a:rPr lang="fr-FR" dirty="0" err="1"/>
              <a:t>here</a:t>
            </a:r>
            <a:r>
              <a:rPr lang="fr-FR" dirty="0"/>
              <a:t> </a:t>
            </a:r>
            <a:r>
              <a:rPr lang="fr-FR" dirty="0" err="1"/>
              <a:t>your</a:t>
            </a:r>
            <a:r>
              <a:rPr lang="fr-FR" dirty="0"/>
              <a:t> notes and </a:t>
            </a:r>
            <a:r>
              <a:rPr lang="fr-FR" dirty="0" err="1"/>
              <a:t>references</a:t>
            </a:r>
            <a:r>
              <a:rPr lang="fr-FR" dirty="0"/>
              <a:t> if </a:t>
            </a:r>
            <a:r>
              <a:rPr lang="fr-FR" dirty="0" err="1"/>
              <a:t>needed</a:t>
            </a:r>
            <a:r>
              <a:rPr lang="fr-FR" dirty="0"/>
              <a:t>.</a:t>
            </a:r>
          </a:p>
        </p:txBody>
      </p:sp>
    </p:spTree>
    <p:extLst>
      <p:ext uri="{BB962C8B-B14F-4D97-AF65-F5344CB8AC3E}">
        <p14:creationId xmlns:p14="http://schemas.microsoft.com/office/powerpoint/2010/main" val="288104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7BF30C5-5E32-4496-BFE9-558EF8D7DE79}"/>
              </a:ext>
            </a:extLst>
          </p:cNvPr>
          <p:cNvSpPr>
            <a:spLocks noGrp="1"/>
          </p:cNvSpPr>
          <p:nvPr>
            <p:ph type="title"/>
          </p:nvPr>
        </p:nvSpPr>
        <p:spPr>
          <a:xfrm>
            <a:off x="623888" y="365125"/>
            <a:ext cx="10944225" cy="684357"/>
          </a:xfrm>
          <a:prstGeom prst="rect">
            <a:avLst/>
          </a:prstGeom>
        </p:spPr>
        <p:txBody>
          <a:bodyPr vert="horz" lIns="0" tIns="45720" rIns="91440" bIns="45720" rtlCol="0" anchor="b">
            <a:normAutofit/>
          </a:bodyPr>
          <a:lstStyle/>
          <a:p>
            <a:r>
              <a:rPr lang="fr-FR" dirty="0"/>
              <a:t>Modifiez le style du titre</a:t>
            </a:r>
            <a:endParaRPr lang="en-US" dirty="0"/>
          </a:p>
        </p:txBody>
      </p:sp>
      <p:sp>
        <p:nvSpPr>
          <p:cNvPr id="3" name="Espace réservé du texte 2">
            <a:extLst>
              <a:ext uri="{FF2B5EF4-FFF2-40B4-BE49-F238E27FC236}">
                <a16:creationId xmlns:a16="http://schemas.microsoft.com/office/drawing/2014/main" id="{69DCD8C3-7BF7-43B5-B94A-F094507EF0EF}"/>
              </a:ext>
            </a:extLst>
          </p:cNvPr>
          <p:cNvSpPr>
            <a:spLocks noGrp="1"/>
          </p:cNvSpPr>
          <p:nvPr>
            <p:ph type="body" idx="1"/>
          </p:nvPr>
        </p:nvSpPr>
        <p:spPr>
          <a:xfrm>
            <a:off x="623888" y="1414606"/>
            <a:ext cx="10944225" cy="4354369"/>
          </a:xfrm>
          <a:prstGeom prst="rect">
            <a:avLst/>
          </a:prstGeom>
        </p:spPr>
        <p:txBody>
          <a:bodyPr vert="horz" lIns="0" tIns="45720" rIns="91440" bIns="4572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Espace réservé de la date 3">
            <a:extLst>
              <a:ext uri="{FF2B5EF4-FFF2-40B4-BE49-F238E27FC236}">
                <a16:creationId xmlns:a16="http://schemas.microsoft.com/office/drawing/2014/main" id="{CE9D6721-80CE-44ED-A354-8974317C4352}"/>
              </a:ext>
            </a:extLst>
          </p:cNvPr>
          <p:cNvSpPr>
            <a:spLocks noGrp="1"/>
          </p:cNvSpPr>
          <p:nvPr>
            <p:ph type="dt" sz="half" idx="2"/>
          </p:nvPr>
        </p:nvSpPr>
        <p:spPr>
          <a:xfrm>
            <a:off x="277792" y="6549592"/>
            <a:ext cx="2743200" cy="298017"/>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endParaRPr lang="en-US" dirty="0">
              <a:solidFill>
                <a:schemeClr val="tx1">
                  <a:lumMod val="65000"/>
                  <a:lumOff val="35000"/>
                </a:schemeClr>
              </a:solidFill>
            </a:endParaRPr>
          </a:p>
        </p:txBody>
      </p:sp>
      <p:sp>
        <p:nvSpPr>
          <p:cNvPr id="6" name="Espace réservé du numéro de diapositive 5">
            <a:extLst>
              <a:ext uri="{FF2B5EF4-FFF2-40B4-BE49-F238E27FC236}">
                <a16:creationId xmlns:a16="http://schemas.microsoft.com/office/drawing/2014/main" id="{958CE00A-5D1F-440F-8771-1693A3D8115A}"/>
              </a:ext>
            </a:extLst>
          </p:cNvPr>
          <p:cNvSpPr>
            <a:spLocks noGrp="1"/>
          </p:cNvSpPr>
          <p:nvPr>
            <p:ph type="sldNum" sz="quarter" idx="4"/>
          </p:nvPr>
        </p:nvSpPr>
        <p:spPr>
          <a:xfrm>
            <a:off x="11551538" y="6581949"/>
            <a:ext cx="640462" cy="287626"/>
          </a:xfrm>
          <a:prstGeom prst="rect">
            <a:avLst/>
          </a:prstGeom>
        </p:spPr>
        <p:txBody>
          <a:bodyPr vert="horz" lIns="91440" tIns="45720" rIns="91440" bIns="45720" rtlCol="0" anchor="ctr"/>
          <a:lstStyle>
            <a:lvl1pPr algn="r">
              <a:defRPr sz="1000">
                <a:solidFill>
                  <a:schemeClr val="tx2"/>
                </a:solidFill>
              </a:defRPr>
            </a:lvl1pPr>
          </a:lstStyle>
          <a:p>
            <a:fld id="{8830446B-4C1B-488A-AF43-F715FC8527F7}" type="slidenum">
              <a:rPr lang="en-US" smtClean="0"/>
              <a:pPr/>
              <a:t>‹#›</a:t>
            </a:fld>
            <a:endParaRPr lang="en-US" dirty="0"/>
          </a:p>
        </p:txBody>
      </p:sp>
      <p:pic>
        <p:nvPicPr>
          <p:cNvPr id="7" name="Image 6">
            <a:extLst>
              <a:ext uri="{FF2B5EF4-FFF2-40B4-BE49-F238E27FC236}">
                <a16:creationId xmlns:a16="http://schemas.microsoft.com/office/drawing/2014/main" id="{E7690443-161D-BF4C-8C8B-2C071A183090}"/>
              </a:ext>
            </a:extLst>
          </p:cNvPr>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63662" y="-24235"/>
            <a:ext cx="1163257" cy="6893810"/>
          </a:xfrm>
          <a:prstGeom prst="rect">
            <a:avLst/>
          </a:prstGeom>
          <a:effectLst>
            <a:outerShdw blurRad="114300" dist="38100" dir="2700000" algn="tl" rotWithShape="0">
              <a:prstClr val="black">
                <a:alpha val="19000"/>
              </a:prstClr>
            </a:outerShdw>
          </a:effectLst>
        </p:spPr>
      </p:pic>
      <p:sp>
        <p:nvSpPr>
          <p:cNvPr id="8" name="Espace réservé du pied de page 4">
            <a:extLst>
              <a:ext uri="{FF2B5EF4-FFF2-40B4-BE49-F238E27FC236}">
                <a16:creationId xmlns:a16="http://schemas.microsoft.com/office/drawing/2014/main" id="{FAD6DAC4-0012-F449-B330-EFECDEC3AC1B}"/>
              </a:ext>
            </a:extLst>
          </p:cNvPr>
          <p:cNvSpPr>
            <a:spLocks noGrp="1"/>
          </p:cNvSpPr>
          <p:nvPr>
            <p:ph type="ftr" sz="quarter" idx="3"/>
          </p:nvPr>
        </p:nvSpPr>
        <p:spPr>
          <a:xfrm>
            <a:off x="809083" y="6141873"/>
            <a:ext cx="9818976" cy="336116"/>
          </a:xfrm>
          <a:prstGeom prst="rect">
            <a:avLst/>
          </a:prstGeom>
        </p:spPr>
        <p:txBody>
          <a:bodyPr/>
          <a:lstStyle>
            <a:lvl1pPr algn="l">
              <a:defRPr sz="1200">
                <a:solidFill>
                  <a:schemeClr val="tx2"/>
                </a:solidFill>
              </a:defRPr>
            </a:lvl1pPr>
          </a:lstStyle>
          <a:p>
            <a:r>
              <a:rPr lang="en-US" sz="1200" dirty="0"/>
              <a:t>Notes and references</a:t>
            </a:r>
          </a:p>
        </p:txBody>
      </p:sp>
    </p:spTree>
    <p:extLst>
      <p:ext uri="{BB962C8B-B14F-4D97-AF65-F5344CB8AC3E}">
        <p14:creationId xmlns:p14="http://schemas.microsoft.com/office/powerpoint/2010/main" val="4165347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50" r:id="rId3"/>
    <p:sldLayoutId id="2147483674" r:id="rId4"/>
    <p:sldLayoutId id="2147483664" r:id="rId5"/>
    <p:sldLayoutId id="2147483665" r:id="rId6"/>
    <p:sldLayoutId id="2147483666" r:id="rId7"/>
    <p:sldLayoutId id="2147483671" r:id="rId8"/>
    <p:sldLayoutId id="2147483652" r:id="rId9"/>
    <p:sldLayoutId id="2147483654" r:id="rId10"/>
    <p:sldLayoutId id="2147483675" r:id="rId11"/>
    <p:sldLayoutId id="2147483676" r:id="rId12"/>
    <p:sldLayoutId id="2147483679" r:id="rId13"/>
  </p:sldLayoutIdLst>
  <p:hf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solidFill>
          <a:latin typeface="+mn-lt"/>
          <a:ea typeface="+mn-ea"/>
          <a:cs typeface="+mn-cs"/>
        </a:defRPr>
      </a:lvl1pPr>
      <a:lvl2pPr marL="469800" indent="-228600" algn="l" defTabSz="914400" rtl="0" eaLnBrk="1" latinLnBrk="0" hangingPunct="1">
        <a:lnSpc>
          <a:spcPct val="100000"/>
        </a:lnSpc>
        <a:spcBef>
          <a:spcPts val="500"/>
        </a:spcBef>
        <a:buClr>
          <a:schemeClr val="accent3"/>
        </a:buClr>
        <a:buFont typeface="Police système Courant"/>
        <a:buChar char="–"/>
        <a:defRPr sz="2000" kern="1200">
          <a:solidFill>
            <a:schemeClr val="tx1"/>
          </a:solidFill>
          <a:latin typeface="+mn-lt"/>
          <a:ea typeface="+mn-ea"/>
          <a:cs typeface="+mn-cs"/>
        </a:defRPr>
      </a:lvl2pPr>
      <a:lvl3pPr marL="711000" indent="-228600" algn="l" defTabSz="914400" rtl="0" eaLnBrk="1" latinLnBrk="0" hangingPunct="1">
        <a:lnSpc>
          <a:spcPct val="100000"/>
        </a:lnSpc>
        <a:spcBef>
          <a:spcPts val="500"/>
        </a:spcBef>
        <a:buFont typeface="Wingdings" pitchFamily="2" charset="2"/>
        <a:buChar char="§"/>
        <a:defRPr sz="1800" kern="1200">
          <a:solidFill>
            <a:schemeClr val="tx1"/>
          </a:solidFill>
          <a:latin typeface="+mn-lt"/>
          <a:ea typeface="+mn-ea"/>
          <a:cs typeface="+mn-cs"/>
        </a:defRPr>
      </a:lvl3pPr>
      <a:lvl4pPr marL="952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1193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3" pos="3840" userDrawn="1">
          <p15:clr>
            <a:srgbClr val="F26B43"/>
          </p15:clr>
        </p15:guide>
        <p15:guide id="4" pos="3727" userDrawn="1">
          <p15:clr>
            <a:srgbClr val="F26B43"/>
          </p15:clr>
        </p15:guide>
        <p15:guide id="5" pos="3953" userDrawn="1">
          <p15:clr>
            <a:srgbClr val="F26B43"/>
          </p15:clr>
        </p15:guide>
        <p15:guide id="6" pos="7287" userDrawn="1">
          <p15:clr>
            <a:srgbClr val="F26B43"/>
          </p15:clr>
        </p15:guide>
        <p15:guide id="7" orient="horz" pos="232" userDrawn="1">
          <p15:clr>
            <a:srgbClr val="F26B43"/>
          </p15:clr>
        </p15:guide>
        <p15:guide id="8" orient="horz" pos="663" userDrawn="1">
          <p15:clr>
            <a:srgbClr val="F26B43"/>
          </p15:clr>
        </p15:guide>
        <p15:guide id="10" orient="horz" pos="1071" userDrawn="1">
          <p15:clr>
            <a:srgbClr val="F26B43"/>
          </p15:clr>
        </p15:guide>
        <p15:guide id="11" orient="horz" pos="3634" userDrawn="1">
          <p15:clr>
            <a:srgbClr val="F26B43"/>
          </p15:clr>
        </p15:guide>
        <p15:guide id="12" orient="horz" pos="3748" userDrawn="1">
          <p15:clr>
            <a:srgbClr val="F26B43"/>
          </p15:clr>
        </p15:guide>
        <p15:guide id="13" pos="393" userDrawn="1">
          <p15:clr>
            <a:srgbClr val="F26B43"/>
          </p15:clr>
        </p15:guide>
        <p15:guide id="14" pos="2593" userDrawn="1">
          <p15:clr>
            <a:srgbClr val="F26B43"/>
          </p15:clr>
        </p15:guide>
        <p15:guide id="15" pos="2706" userDrawn="1">
          <p15:clr>
            <a:srgbClr val="F26B43"/>
          </p15:clr>
        </p15:guide>
        <p15:guide id="16" pos="4974" userDrawn="1">
          <p15:clr>
            <a:srgbClr val="F26B43"/>
          </p15:clr>
        </p15:guide>
        <p15:guide id="17" pos="508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http://www.sqas.org/"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s://www.smartfreightcentre.org/en/how-to-implement-items/what-is-glec-framework/58/"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7418E4-1C13-4BA5-9F99-F8304D2A21D2}"/>
              </a:ext>
            </a:extLst>
          </p:cNvPr>
          <p:cNvSpPr>
            <a:spLocks noGrp="1"/>
          </p:cNvSpPr>
          <p:nvPr>
            <p:ph type="ctrTitle"/>
          </p:nvPr>
        </p:nvSpPr>
        <p:spPr>
          <a:xfrm>
            <a:off x="1338435" y="1497013"/>
            <a:ext cx="4637822" cy="1006475"/>
          </a:xfrm>
        </p:spPr>
        <p:txBody>
          <a:bodyPr/>
          <a:lstStyle/>
          <a:p>
            <a:br>
              <a:rPr lang="en-US" dirty="0"/>
            </a:br>
            <a:br>
              <a:rPr lang="en-US" dirty="0"/>
            </a:br>
            <a:br>
              <a:rPr lang="en-US" dirty="0"/>
            </a:br>
            <a:br>
              <a:rPr lang="en-US" dirty="0"/>
            </a:br>
            <a:r>
              <a:rPr lang="en-US" sz="6000" dirty="0"/>
              <a:t>SQAS 2022</a:t>
            </a:r>
            <a:br>
              <a:rPr lang="fr-FR" dirty="0"/>
            </a:br>
            <a:endParaRPr lang="en-US" dirty="0"/>
          </a:p>
        </p:txBody>
      </p:sp>
      <p:sp>
        <p:nvSpPr>
          <p:cNvPr id="7" name="Sous-titre 6">
            <a:extLst>
              <a:ext uri="{FF2B5EF4-FFF2-40B4-BE49-F238E27FC236}">
                <a16:creationId xmlns:a16="http://schemas.microsoft.com/office/drawing/2014/main" id="{66FB7B9E-1E0F-534F-9A68-2F855FF12DFE}"/>
              </a:ext>
            </a:extLst>
          </p:cNvPr>
          <p:cNvSpPr>
            <a:spLocks noGrp="1"/>
          </p:cNvSpPr>
          <p:nvPr>
            <p:ph type="subTitle" idx="1"/>
          </p:nvPr>
        </p:nvSpPr>
        <p:spPr/>
        <p:txBody>
          <a:bodyPr/>
          <a:lstStyle/>
          <a:p>
            <a:r>
              <a:rPr lang="en-US" dirty="0"/>
              <a:t>ECTA Workshop</a:t>
            </a:r>
            <a:endParaRPr lang="fr-FR" dirty="0"/>
          </a:p>
          <a:p>
            <a:r>
              <a:rPr lang="fr-FR" dirty="0"/>
              <a:t>7 October 2021</a:t>
            </a:r>
          </a:p>
        </p:txBody>
      </p:sp>
      <p:sp>
        <p:nvSpPr>
          <p:cNvPr id="4" name="Espace réservé du pied de page 3">
            <a:extLst>
              <a:ext uri="{FF2B5EF4-FFF2-40B4-BE49-F238E27FC236}">
                <a16:creationId xmlns:a16="http://schemas.microsoft.com/office/drawing/2014/main" id="{EA0269C9-074F-4983-8AFC-40E93D3463F1}"/>
              </a:ext>
            </a:extLst>
          </p:cNvPr>
          <p:cNvSpPr>
            <a:spLocks noGrp="1"/>
          </p:cNvSpPr>
          <p:nvPr>
            <p:ph type="ftr" sz="quarter" idx="11"/>
          </p:nvPr>
        </p:nvSpPr>
        <p:spPr>
          <a:xfrm>
            <a:off x="1254036" y="6356350"/>
            <a:ext cx="8070884" cy="365125"/>
          </a:xfrm>
        </p:spPr>
        <p:txBody>
          <a:bodyPr/>
          <a:lstStyle/>
          <a:p>
            <a:r>
              <a:rPr lang="en-US"/>
              <a:t>The European Chemical Industry Council, AISBL – Rue Belliard, 40 - 1040 Brussels – Belgium</a:t>
            </a:r>
          </a:p>
          <a:p>
            <a:r>
              <a:rPr lang="en-US"/>
              <a:t>Transparency Register n°64879142323-90</a:t>
            </a:r>
            <a:endParaRPr lang="en-US" dirty="0"/>
          </a:p>
        </p:txBody>
      </p:sp>
      <p:sp>
        <p:nvSpPr>
          <p:cNvPr id="5" name="Rectangle 4">
            <a:extLst>
              <a:ext uri="{FF2B5EF4-FFF2-40B4-BE49-F238E27FC236}">
                <a16:creationId xmlns:a16="http://schemas.microsoft.com/office/drawing/2014/main" id="{FB45EA33-173A-784C-954E-F7035124C57F}"/>
              </a:ext>
            </a:extLst>
          </p:cNvPr>
          <p:cNvSpPr/>
          <p:nvPr/>
        </p:nvSpPr>
        <p:spPr>
          <a:xfrm>
            <a:off x="-86810" y="-1778158"/>
            <a:ext cx="4572000" cy="1477328"/>
          </a:xfrm>
          <a:prstGeom prst="rect">
            <a:avLst/>
          </a:prstGeom>
        </p:spPr>
        <p:txBody>
          <a:bodyPr>
            <a:spAutoFit/>
          </a:bodyPr>
          <a:lstStyle/>
          <a:p>
            <a:r>
              <a:rPr lang="en-US" b="1" dirty="0">
                <a:solidFill>
                  <a:srgbClr val="FF0000"/>
                </a:solidFill>
              </a:rPr>
              <a:t>To replace the background image: </a:t>
            </a:r>
          </a:p>
          <a:p>
            <a:r>
              <a:rPr lang="en-US" dirty="0">
                <a:solidFill>
                  <a:srgbClr val="FF0000"/>
                </a:solidFill>
              </a:rPr>
              <a:t>1/Go to Slide Master (Menu “View”)</a:t>
            </a:r>
          </a:p>
          <a:p>
            <a:r>
              <a:rPr lang="en-US" dirty="0">
                <a:solidFill>
                  <a:srgbClr val="FF0000"/>
                </a:solidFill>
              </a:rPr>
              <a:t>2/Right-click on the image</a:t>
            </a:r>
          </a:p>
          <a:p>
            <a:r>
              <a:rPr lang="en-US" dirty="0">
                <a:solidFill>
                  <a:srgbClr val="FF0000"/>
                </a:solidFill>
              </a:rPr>
              <a:t>3/Select “Replace image…”</a:t>
            </a:r>
          </a:p>
          <a:p>
            <a:r>
              <a:rPr lang="en-US" dirty="0">
                <a:solidFill>
                  <a:srgbClr val="FF0000"/>
                </a:solidFill>
              </a:rPr>
              <a:t>4/Close the Slide Master</a:t>
            </a:r>
          </a:p>
        </p:txBody>
      </p:sp>
      <p:pic>
        <p:nvPicPr>
          <p:cNvPr id="10" name="Image 9">
            <a:extLst>
              <a:ext uri="{FF2B5EF4-FFF2-40B4-BE49-F238E27FC236}">
                <a16:creationId xmlns:a16="http://schemas.microsoft.com/office/drawing/2014/main" id="{1274FC4C-1DAE-C648-A67D-D2F9E97507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7046" y="6297230"/>
            <a:ext cx="249101" cy="287424"/>
          </a:xfrm>
          <a:prstGeom prst="rect">
            <a:avLst/>
          </a:prstGeom>
        </p:spPr>
      </p:pic>
      <p:cxnSp>
        <p:nvCxnSpPr>
          <p:cNvPr id="11" name="Connecteur droit 10">
            <a:extLst>
              <a:ext uri="{FF2B5EF4-FFF2-40B4-BE49-F238E27FC236}">
                <a16:creationId xmlns:a16="http://schemas.microsoft.com/office/drawing/2014/main" id="{3F7C88BB-1B19-764B-B218-BFFAE49551BB}"/>
              </a:ext>
            </a:extLst>
          </p:cNvPr>
          <p:cNvCxnSpPr/>
          <p:nvPr/>
        </p:nvCxnSpPr>
        <p:spPr>
          <a:xfrm>
            <a:off x="5616000" y="6232430"/>
            <a:ext cx="0" cy="42424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046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9DD-CA1B-4929-8B75-307ED2DA1F7E}"/>
              </a:ext>
            </a:extLst>
          </p:cNvPr>
          <p:cNvSpPr>
            <a:spLocks noGrp="1"/>
          </p:cNvSpPr>
          <p:nvPr>
            <p:ph type="title"/>
          </p:nvPr>
        </p:nvSpPr>
        <p:spPr/>
        <p:txBody>
          <a:bodyPr/>
          <a:lstStyle/>
          <a:p>
            <a:r>
              <a:rPr lang="fr-FR" dirty="0"/>
              <a:t>New GHG emission section in SQAS 2022 </a:t>
            </a:r>
            <a:r>
              <a:rPr lang="en-US" dirty="0"/>
              <a:t>Warehouse </a:t>
            </a:r>
            <a:r>
              <a:rPr lang="fr-FR" dirty="0"/>
              <a:t>questionnaire</a:t>
            </a:r>
            <a:endParaRPr lang="en-US" dirty="0"/>
          </a:p>
        </p:txBody>
      </p:sp>
      <p:sp>
        <p:nvSpPr>
          <p:cNvPr id="3" name="Text Placeholder 2">
            <a:extLst>
              <a:ext uri="{FF2B5EF4-FFF2-40B4-BE49-F238E27FC236}">
                <a16:creationId xmlns:a16="http://schemas.microsoft.com/office/drawing/2014/main" id="{5D4A0319-1EB0-4268-A179-C208DB7AC209}"/>
              </a:ext>
            </a:extLst>
          </p:cNvPr>
          <p:cNvSpPr>
            <a:spLocks noGrp="1"/>
          </p:cNvSpPr>
          <p:nvPr>
            <p:ph type="body" sz="quarter" idx="11"/>
          </p:nvPr>
        </p:nvSpPr>
        <p:spPr/>
        <p:txBody>
          <a:bodyPr/>
          <a:lstStyle/>
          <a:p>
            <a:pPr marL="342900" indent="-342900">
              <a:buFont typeface="Wingdings" panose="05000000000000000000" pitchFamily="2" charset="2"/>
              <a:buChar char="Ø"/>
            </a:pPr>
            <a:r>
              <a:rPr lang="en-US" sz="2600" b="1" dirty="0"/>
              <a:t>Basis:</a:t>
            </a:r>
            <a:r>
              <a:rPr lang="en-US" sz="3600" dirty="0"/>
              <a:t> </a:t>
            </a:r>
            <a:r>
              <a:rPr lang="en-US" dirty="0"/>
              <a:t>“Guide </a:t>
            </a:r>
            <a:r>
              <a:rPr lang="en-US" sz="2400" dirty="0"/>
              <a:t>for Greenhouse Gas Emissions Accounting for Logistic Sites” issued by the Fraunhofer Institute for Material Flow and Logistics (Jan 2019)</a:t>
            </a:r>
            <a:endParaRPr lang="en-US" sz="2600" b="1" dirty="0"/>
          </a:p>
          <a:p>
            <a:pPr marL="342900" indent="-342900">
              <a:buFont typeface="Wingdings" panose="05000000000000000000" pitchFamily="2" charset="2"/>
              <a:buChar char="Ø"/>
            </a:pPr>
            <a:r>
              <a:rPr lang="en-US" sz="2600" b="1" dirty="0"/>
              <a:t>Measuring emissions </a:t>
            </a:r>
          </a:p>
          <a:p>
            <a:pPr marL="685800" lvl="1">
              <a:buFont typeface="Wingdings" panose="05000000000000000000" pitchFamily="2" charset="2"/>
              <a:buChar char="q"/>
            </a:pPr>
            <a:r>
              <a:rPr lang="en-US" dirty="0"/>
              <a:t>From forklifts running with fuel /gas (scope 1)</a:t>
            </a:r>
          </a:p>
          <a:p>
            <a:pPr marL="685800" lvl="1">
              <a:buFont typeface="Wingdings" panose="05000000000000000000" pitchFamily="2" charset="2"/>
              <a:buChar char="q"/>
            </a:pPr>
            <a:r>
              <a:rPr lang="en-US" dirty="0"/>
              <a:t>From electric forklifts, temperature-controlled chambers (refrigerated and heated), lighting, conveyors, wrapping machines and packing/repacking devices (scope 2)</a:t>
            </a:r>
          </a:p>
          <a:p>
            <a:pPr marL="342900" indent="-342900">
              <a:buFont typeface="Wingdings" panose="05000000000000000000" pitchFamily="2" charset="2"/>
              <a:buChar char="Ø"/>
            </a:pPr>
            <a:r>
              <a:rPr lang="en-US" sz="2600" b="1" dirty="0"/>
              <a:t>Reducing emissions</a:t>
            </a:r>
          </a:p>
          <a:p>
            <a:pPr marL="685800" lvl="1">
              <a:buFont typeface="Wingdings" panose="05000000000000000000" pitchFamily="2" charset="2"/>
              <a:buChar char="q"/>
            </a:pPr>
            <a:r>
              <a:rPr lang="en-US" dirty="0"/>
              <a:t>Strategy </a:t>
            </a:r>
          </a:p>
          <a:p>
            <a:pPr marL="685800" lvl="1">
              <a:buFont typeface="Wingdings" panose="05000000000000000000" pitchFamily="2" charset="2"/>
              <a:buChar char="q"/>
            </a:pPr>
            <a:r>
              <a:rPr lang="en-US" dirty="0"/>
              <a:t>Objectives (should be aligned with 90% emission reduction objective of the Sustainable and Smart Mobility Strategy from EU)</a:t>
            </a:r>
          </a:p>
          <a:p>
            <a:pPr marL="685800" lvl="1">
              <a:buFont typeface="Wingdings" panose="05000000000000000000" pitchFamily="2" charset="2"/>
              <a:buChar char="q"/>
            </a:pPr>
            <a:r>
              <a:rPr lang="en-US" dirty="0"/>
              <a:t>Programme </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169017721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1C5D6-7F31-4FA1-963D-FA0C106CA70B}"/>
              </a:ext>
            </a:extLst>
          </p:cNvPr>
          <p:cNvSpPr>
            <a:spLocks noGrp="1"/>
          </p:cNvSpPr>
          <p:nvPr>
            <p:ph type="title"/>
          </p:nvPr>
        </p:nvSpPr>
        <p:spPr/>
        <p:txBody>
          <a:bodyPr/>
          <a:lstStyle/>
          <a:p>
            <a:r>
              <a:rPr lang="en-US" dirty="0"/>
              <a:t>New questions related to prevention of pellets loss</a:t>
            </a:r>
            <a:br>
              <a:rPr lang="en-US" dirty="0">
                <a:solidFill>
                  <a:srgbClr val="FF0000"/>
                </a:solidFill>
              </a:rPr>
            </a:br>
            <a:endParaRPr lang="en-US" dirty="0">
              <a:solidFill>
                <a:srgbClr val="FF0000"/>
              </a:solidFill>
            </a:endParaRPr>
          </a:p>
        </p:txBody>
      </p:sp>
      <p:sp>
        <p:nvSpPr>
          <p:cNvPr id="3" name="Text Placeholder 2">
            <a:extLst>
              <a:ext uri="{FF2B5EF4-FFF2-40B4-BE49-F238E27FC236}">
                <a16:creationId xmlns:a16="http://schemas.microsoft.com/office/drawing/2014/main" id="{55F52A64-2A64-4C5D-8F25-19DD0A98CBD0}"/>
              </a:ext>
            </a:extLst>
          </p:cNvPr>
          <p:cNvSpPr>
            <a:spLocks noGrp="1"/>
          </p:cNvSpPr>
          <p:nvPr>
            <p:ph type="body" sz="quarter" idx="11"/>
          </p:nvPr>
        </p:nvSpPr>
        <p:spPr/>
        <p:txBody>
          <a:bodyPr/>
          <a:lstStyle/>
          <a:p>
            <a:pPr marL="457200" indent="-457200">
              <a:buAutoNum type="arabicPeriod"/>
            </a:pPr>
            <a:r>
              <a:rPr lang="en-US" b="1" dirty="0"/>
              <a:t>Aligned with OCS (Operation Clean Sweep) </a:t>
            </a:r>
            <a:r>
              <a:rPr lang="en-US" dirty="0"/>
              <a:t>from Plastics Europe and European Plastic Converters associations </a:t>
            </a:r>
          </a:p>
          <a:p>
            <a:pPr marL="457200" indent="-457200">
              <a:buAutoNum type="arabicPeriod"/>
            </a:pPr>
            <a:r>
              <a:rPr lang="en-US" dirty="0"/>
              <a:t>Number of questions by </a:t>
            </a:r>
            <a:r>
              <a:rPr lang="en-US" b="1" dirty="0"/>
              <a:t>type of assessment (including SQAS 2022 Core questionnaire)</a:t>
            </a:r>
            <a:r>
              <a:rPr lang="en-US" dirty="0"/>
              <a:t>:</a:t>
            </a:r>
          </a:p>
          <a:p>
            <a:pPr marL="800100" lvl="1" indent="-457200">
              <a:buFont typeface="Wingdings" panose="05000000000000000000" pitchFamily="2" charset="2"/>
              <a:buChar char="q"/>
            </a:pPr>
            <a:r>
              <a:rPr lang="en-US" sz="2400" dirty="0"/>
              <a:t>Warehouse : 53</a:t>
            </a:r>
          </a:p>
          <a:p>
            <a:pPr marL="800100" lvl="1" indent="-457200">
              <a:buFont typeface="Wingdings" panose="05000000000000000000" pitchFamily="2" charset="2"/>
              <a:buChar char="q"/>
            </a:pPr>
            <a:r>
              <a:rPr lang="en-US" sz="2400" dirty="0"/>
              <a:t>Transport Service : 28</a:t>
            </a:r>
          </a:p>
          <a:p>
            <a:pPr marL="800100" lvl="1" indent="-457200">
              <a:buFont typeface="Wingdings" panose="05000000000000000000" pitchFamily="2" charset="2"/>
              <a:buChar char="q"/>
            </a:pPr>
            <a:r>
              <a:rPr lang="en-US" sz="2400" dirty="0"/>
              <a:t>Tank Cleaning: 26</a:t>
            </a:r>
          </a:p>
          <a:p>
            <a:pPr marL="457200" indent="-457200">
              <a:buAutoNum type="arabicPeriod"/>
            </a:pPr>
            <a:r>
              <a:rPr lang="en-US" dirty="0"/>
              <a:t>Most questions cover </a:t>
            </a:r>
            <a:r>
              <a:rPr lang="en-US" b="1" dirty="0"/>
              <a:t>prevention but also emergency response</a:t>
            </a:r>
          </a:p>
          <a:p>
            <a:pPr marL="457200" indent="-457200">
              <a:buAutoNum type="arabicPeriod"/>
            </a:pPr>
            <a:endParaRPr lang="en-US" sz="1900" dirty="0"/>
          </a:p>
          <a:p>
            <a:pPr marL="457200" indent="-457200">
              <a:buAutoNum type="arabicPeriod"/>
            </a:pPr>
            <a:endParaRPr lang="en-US" sz="1900" b="1" dirty="0"/>
          </a:p>
        </p:txBody>
      </p:sp>
    </p:spTree>
    <p:extLst>
      <p:ext uri="{BB962C8B-B14F-4D97-AF65-F5344CB8AC3E}">
        <p14:creationId xmlns:p14="http://schemas.microsoft.com/office/powerpoint/2010/main" val="184460124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27D11-135F-4CBA-B6AC-1BD868F39E38}"/>
              </a:ext>
            </a:extLst>
          </p:cNvPr>
          <p:cNvSpPr>
            <a:spLocks noGrp="1"/>
          </p:cNvSpPr>
          <p:nvPr>
            <p:ph type="title"/>
          </p:nvPr>
        </p:nvSpPr>
        <p:spPr/>
        <p:txBody>
          <a:bodyPr/>
          <a:lstStyle/>
          <a:p>
            <a:r>
              <a:rPr lang="en-US" dirty="0"/>
              <a:t>New section about digitalization in SQAS 2022</a:t>
            </a:r>
          </a:p>
        </p:txBody>
      </p:sp>
      <p:sp>
        <p:nvSpPr>
          <p:cNvPr id="3" name="Text Placeholder 2">
            <a:extLst>
              <a:ext uri="{FF2B5EF4-FFF2-40B4-BE49-F238E27FC236}">
                <a16:creationId xmlns:a16="http://schemas.microsoft.com/office/drawing/2014/main" id="{DF479DAB-C2D9-47E7-ABC3-4B52189BB132}"/>
              </a:ext>
            </a:extLst>
          </p:cNvPr>
          <p:cNvSpPr>
            <a:spLocks noGrp="1"/>
          </p:cNvSpPr>
          <p:nvPr>
            <p:ph type="body" sz="quarter" idx="11"/>
          </p:nvPr>
        </p:nvSpPr>
        <p:spPr/>
        <p:txBody>
          <a:bodyPr/>
          <a:lstStyle/>
          <a:p>
            <a:pPr marL="342900" indent="-342900">
              <a:buFont typeface="Wingdings" panose="05000000000000000000" pitchFamily="2" charset="2"/>
              <a:buChar char="Ø"/>
            </a:pPr>
            <a:r>
              <a:rPr lang="en-US" b="1" dirty="0"/>
              <a:t>SQAS 2022 Core questionnaire</a:t>
            </a:r>
            <a:r>
              <a:rPr lang="en-US" dirty="0"/>
              <a:t>: new questions about security, contingency plan, digitalization plan</a:t>
            </a:r>
          </a:p>
          <a:p>
            <a:pPr marL="342900" indent="-342900">
              <a:buFont typeface="Wingdings" panose="05000000000000000000" pitchFamily="2" charset="2"/>
              <a:buChar char="Ø"/>
            </a:pPr>
            <a:r>
              <a:rPr lang="en-US" b="1" dirty="0"/>
              <a:t>PAD 2022</a:t>
            </a:r>
            <a:r>
              <a:rPr lang="en-US" dirty="0"/>
              <a:t>: New section about digitalization. The section includes questions about:</a:t>
            </a:r>
          </a:p>
          <a:p>
            <a:pPr marL="685800" lvl="1">
              <a:buFont typeface="Wingdings" panose="05000000000000000000" pitchFamily="2" charset="2"/>
              <a:buChar char="q"/>
            </a:pPr>
            <a:r>
              <a:rPr lang="en-US" dirty="0"/>
              <a:t>Availability of digital data (estimated time of arrival, temperature of the load, technical information of equipment, etc.)</a:t>
            </a:r>
          </a:p>
          <a:p>
            <a:pPr marL="685800" lvl="1">
              <a:buFont typeface="Wingdings" panose="05000000000000000000" pitchFamily="2" charset="2"/>
              <a:buChar char="q"/>
            </a:pPr>
            <a:r>
              <a:rPr lang="en-US" dirty="0"/>
              <a:t>Exchange of data in real time</a:t>
            </a:r>
          </a:p>
          <a:p>
            <a:pPr marL="685800" lvl="1">
              <a:buFont typeface="Wingdings" panose="05000000000000000000" pitchFamily="2" charset="2"/>
              <a:buChar char="q"/>
            </a:pPr>
            <a:r>
              <a:rPr lang="en-US" dirty="0"/>
              <a:t>Issuing of eCMR, </a:t>
            </a:r>
            <a:r>
              <a:rPr lang="en-US" dirty="0" err="1"/>
              <a:t>eSDS</a:t>
            </a:r>
            <a:endParaRPr lang="en-US" dirty="0"/>
          </a:p>
          <a:p>
            <a:pPr marL="685800" lvl="1">
              <a:buFont typeface="Wingdings" panose="05000000000000000000" pitchFamily="2" charset="2"/>
              <a:buChar char="q"/>
            </a:pPr>
            <a:r>
              <a:rPr lang="en-US" dirty="0"/>
              <a:t>Sharing of eCD (electronic cleaning document)/eCO (electronic cleaning order)/ePPL (Proof Previous Load )</a:t>
            </a:r>
          </a:p>
        </p:txBody>
      </p:sp>
    </p:spTree>
    <p:extLst>
      <p:ext uri="{BB962C8B-B14F-4D97-AF65-F5344CB8AC3E}">
        <p14:creationId xmlns:p14="http://schemas.microsoft.com/office/powerpoint/2010/main" val="3956204852"/>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536BA-2E5E-46AC-A5AA-5043AA729509}"/>
              </a:ext>
            </a:extLst>
          </p:cNvPr>
          <p:cNvSpPr>
            <a:spLocks noGrp="1"/>
          </p:cNvSpPr>
          <p:nvPr>
            <p:ph type="title"/>
          </p:nvPr>
        </p:nvSpPr>
        <p:spPr/>
        <p:txBody>
          <a:bodyPr/>
          <a:lstStyle/>
          <a:p>
            <a:r>
              <a:rPr lang="en-US" dirty="0"/>
              <a:t>New submodule about storing of Tank Containers/Containers</a:t>
            </a:r>
          </a:p>
        </p:txBody>
      </p:sp>
      <p:sp>
        <p:nvSpPr>
          <p:cNvPr id="3" name="Text Placeholder 2">
            <a:extLst>
              <a:ext uri="{FF2B5EF4-FFF2-40B4-BE49-F238E27FC236}">
                <a16:creationId xmlns:a16="http://schemas.microsoft.com/office/drawing/2014/main" id="{2F171953-7445-4316-809A-2A2E1FB44068}"/>
              </a:ext>
            </a:extLst>
          </p:cNvPr>
          <p:cNvSpPr>
            <a:spLocks noGrp="1"/>
          </p:cNvSpPr>
          <p:nvPr>
            <p:ph type="body" sz="quarter" idx="11"/>
          </p:nvPr>
        </p:nvSpPr>
        <p:spPr/>
        <p:txBody>
          <a:bodyPr/>
          <a:lstStyle/>
          <a:p>
            <a:pPr marL="342900" indent="-342900">
              <a:buFont typeface="Wingdings" panose="05000000000000000000" pitchFamily="2" charset="2"/>
              <a:buChar char="Ø"/>
            </a:pPr>
            <a:r>
              <a:rPr lang="en-US" dirty="0"/>
              <a:t>To be developed on 2</a:t>
            </a:r>
            <a:r>
              <a:rPr lang="en-US" baseline="30000" dirty="0"/>
              <a:t>nd</a:t>
            </a:r>
            <a:r>
              <a:rPr lang="en-US" dirty="0"/>
              <a:t> semester 2021</a:t>
            </a:r>
          </a:p>
          <a:p>
            <a:pPr marL="342900" indent="-342900">
              <a:buFont typeface="Wingdings" panose="05000000000000000000" pitchFamily="2" charset="2"/>
              <a:buChar char="Ø"/>
            </a:pPr>
            <a:r>
              <a:rPr lang="en-US" dirty="0"/>
              <a:t>It will be incorporated into the Warehouse, Transport Service, Tank Cleaning and Transfer Terminal questionnaires. The PAD will trigger the submodule, if applicable</a:t>
            </a:r>
          </a:p>
          <a:p>
            <a:pPr marL="342900" indent="-342900">
              <a:buFont typeface="Wingdings" panose="05000000000000000000" pitchFamily="2" charset="2"/>
              <a:buChar char="Ø"/>
            </a:pPr>
            <a:r>
              <a:rPr lang="en-US" dirty="0"/>
              <a:t>It will cover safety and environmental aspects (GHG emission subsection)</a:t>
            </a:r>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1053178607"/>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64912-3DF1-4015-9756-F730A0D7CFF7}"/>
              </a:ext>
            </a:extLst>
          </p:cNvPr>
          <p:cNvSpPr>
            <a:spLocks noGrp="1"/>
          </p:cNvSpPr>
          <p:nvPr>
            <p:ph type="title"/>
          </p:nvPr>
        </p:nvSpPr>
        <p:spPr/>
        <p:txBody>
          <a:bodyPr/>
          <a:lstStyle/>
          <a:p>
            <a:r>
              <a:rPr lang="en-US" dirty="0"/>
              <a:t>SQAS 2022 launching plan</a:t>
            </a:r>
          </a:p>
        </p:txBody>
      </p:sp>
      <p:sp>
        <p:nvSpPr>
          <p:cNvPr id="3" name="Text Placeholder 2">
            <a:extLst>
              <a:ext uri="{FF2B5EF4-FFF2-40B4-BE49-F238E27FC236}">
                <a16:creationId xmlns:a16="http://schemas.microsoft.com/office/drawing/2014/main" id="{85E81E83-E3D2-4EB7-AF92-059C3E1477DB}"/>
              </a:ext>
            </a:extLst>
          </p:cNvPr>
          <p:cNvSpPr>
            <a:spLocks noGrp="1"/>
          </p:cNvSpPr>
          <p:nvPr>
            <p:ph type="body" sz="quarter" idx="11"/>
          </p:nvPr>
        </p:nvSpPr>
        <p:spPr/>
        <p:txBody>
          <a:bodyPr/>
          <a:lstStyle/>
          <a:p>
            <a:pPr marL="342900" indent="-342900">
              <a:buFont typeface="Wingdings" panose="05000000000000000000" pitchFamily="2" charset="2"/>
              <a:buChar char="Ø"/>
            </a:pPr>
            <a:r>
              <a:rPr lang="en-US" b="1" dirty="0"/>
              <a:t>SQAS 2022 questionnaires in English </a:t>
            </a:r>
            <a:r>
              <a:rPr lang="en-US" dirty="0"/>
              <a:t>are available on </a:t>
            </a:r>
            <a:r>
              <a:rPr lang="en-US" b="1" dirty="0">
                <a:hlinkClick r:id="rId2"/>
              </a:rPr>
              <a:t>www.sqas.org</a:t>
            </a:r>
            <a:r>
              <a:rPr lang="en-US" b="1" dirty="0"/>
              <a:t> </a:t>
            </a:r>
          </a:p>
          <a:p>
            <a:pPr marL="342900" indent="-342900">
              <a:buFont typeface="Wingdings" panose="05000000000000000000" pitchFamily="2" charset="2"/>
              <a:buChar char="Ø"/>
            </a:pPr>
            <a:r>
              <a:rPr lang="en-US" b="1" dirty="0"/>
              <a:t>German, French, Spanish and Italian </a:t>
            </a:r>
            <a:r>
              <a:rPr lang="en-US" dirty="0"/>
              <a:t>versions of SQAS 2022 will be available very soon</a:t>
            </a:r>
          </a:p>
          <a:p>
            <a:pPr marL="342900" indent="-342900">
              <a:buFont typeface="Wingdings" panose="05000000000000000000" pitchFamily="2" charset="2"/>
              <a:buChar char="Ø"/>
            </a:pPr>
            <a:r>
              <a:rPr lang="en-US" b="1" dirty="0"/>
              <a:t>Re-accreditation of SQAS assessors</a:t>
            </a:r>
            <a:r>
              <a:rPr lang="en-US" dirty="0"/>
              <a:t>:</a:t>
            </a:r>
          </a:p>
          <a:p>
            <a:pPr marL="685800" lvl="1">
              <a:buFont typeface="Wingdings" panose="05000000000000000000" pitchFamily="2" charset="2"/>
              <a:buChar char="Ø"/>
            </a:pPr>
            <a:r>
              <a:rPr lang="en-US" dirty="0"/>
              <a:t>September 2021: 3-hour e-learning module in GHG emissions by SFC</a:t>
            </a:r>
          </a:p>
          <a:p>
            <a:pPr marL="685800" lvl="1">
              <a:buFont typeface="Wingdings" panose="05000000000000000000" pitchFamily="2" charset="2"/>
              <a:buChar char="Ø"/>
            </a:pPr>
            <a:r>
              <a:rPr lang="en-US" dirty="0"/>
              <a:t>October 2021: webinar about module 5 of SFC/Cefic</a:t>
            </a:r>
          </a:p>
          <a:p>
            <a:pPr marL="685800" lvl="1">
              <a:buFont typeface="Wingdings" panose="05000000000000000000" pitchFamily="2" charset="2"/>
              <a:buChar char="Ø"/>
            </a:pPr>
            <a:r>
              <a:rPr lang="en-US" dirty="0"/>
              <a:t>Re-training and examination in Dec 2021</a:t>
            </a:r>
          </a:p>
          <a:p>
            <a:pPr marL="342900" indent="-342900">
              <a:buFont typeface="Wingdings" panose="05000000000000000000" pitchFamily="2" charset="2"/>
              <a:buChar char="Ø"/>
            </a:pPr>
            <a:r>
              <a:rPr lang="en-US" dirty="0"/>
              <a:t>Start of SQAS 2022 assessments on </a:t>
            </a:r>
            <a:r>
              <a:rPr lang="en-US" b="1" dirty="0"/>
              <a:t>3</a:t>
            </a:r>
            <a:r>
              <a:rPr lang="en-US" b="1" baseline="30000" dirty="0"/>
              <a:t>rd</a:t>
            </a:r>
            <a:r>
              <a:rPr lang="en-US" b="1" dirty="0"/>
              <a:t> Jan 2022</a:t>
            </a:r>
          </a:p>
          <a:p>
            <a:pPr marL="342900" indent="-342900">
              <a:buFont typeface="Wingdings" panose="05000000000000000000" pitchFamily="2" charset="2"/>
              <a:buChar char="Ø"/>
            </a:pPr>
            <a:r>
              <a:rPr lang="en-US" dirty="0"/>
              <a:t>Submodule of Tank Containers/Containers to be communicated on 1 Q 2022. Start of assessments with this submodule to be defined</a:t>
            </a:r>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17405616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A7380-4B1A-434B-823D-48AD5EE39230}"/>
              </a:ext>
            </a:extLst>
          </p:cNvPr>
          <p:cNvSpPr>
            <a:spLocks noGrp="1"/>
          </p:cNvSpPr>
          <p:nvPr>
            <p:ph type="title"/>
          </p:nvPr>
        </p:nvSpPr>
        <p:spPr/>
        <p:txBody>
          <a:bodyPr/>
          <a:lstStyle/>
          <a:p>
            <a:r>
              <a:rPr lang="en-US" dirty="0"/>
              <a:t>What is new in SQAS 2022 questionnaires?</a:t>
            </a:r>
          </a:p>
        </p:txBody>
      </p:sp>
      <p:sp>
        <p:nvSpPr>
          <p:cNvPr id="3" name="Text Placeholder 2">
            <a:extLst>
              <a:ext uri="{FF2B5EF4-FFF2-40B4-BE49-F238E27FC236}">
                <a16:creationId xmlns:a16="http://schemas.microsoft.com/office/drawing/2014/main" id="{9A6D31DD-8AEF-4060-8CD2-5D9238C9C152}"/>
              </a:ext>
            </a:extLst>
          </p:cNvPr>
          <p:cNvSpPr>
            <a:spLocks noGrp="1"/>
          </p:cNvSpPr>
          <p:nvPr>
            <p:ph type="body" sz="quarter" idx="11"/>
          </p:nvPr>
        </p:nvSpPr>
        <p:spPr/>
        <p:txBody>
          <a:bodyPr/>
          <a:lstStyle/>
          <a:p>
            <a:pPr marL="457200" indent="-457200">
              <a:buAutoNum type="arabicPeriod"/>
            </a:pPr>
            <a:r>
              <a:rPr lang="en-US" dirty="0"/>
              <a:t>Measuring and managing of GHG emissions</a:t>
            </a:r>
          </a:p>
          <a:p>
            <a:pPr marL="457200" indent="-457200">
              <a:buAutoNum type="arabicPeriod"/>
            </a:pPr>
            <a:r>
              <a:rPr lang="en-US" dirty="0"/>
              <a:t>Prevention of plastic pellets loss</a:t>
            </a:r>
          </a:p>
          <a:p>
            <a:pPr marL="457200" indent="-457200">
              <a:buAutoNum type="arabicPeriod"/>
            </a:pPr>
            <a:r>
              <a:rPr lang="en-US" dirty="0"/>
              <a:t>Digitalization </a:t>
            </a:r>
          </a:p>
        </p:txBody>
      </p:sp>
    </p:spTree>
    <p:extLst>
      <p:ext uri="{BB962C8B-B14F-4D97-AF65-F5344CB8AC3E}">
        <p14:creationId xmlns:p14="http://schemas.microsoft.com/office/powerpoint/2010/main" val="43596782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7622-9A83-4BD6-9448-6B647A995D15}"/>
              </a:ext>
            </a:extLst>
          </p:cNvPr>
          <p:cNvSpPr>
            <a:spLocks noGrp="1"/>
          </p:cNvSpPr>
          <p:nvPr>
            <p:ph type="title"/>
          </p:nvPr>
        </p:nvSpPr>
        <p:spPr>
          <a:xfrm>
            <a:off x="383242" y="192336"/>
            <a:ext cx="10212593" cy="978944"/>
          </a:xfrm>
        </p:spPr>
        <p:txBody>
          <a:bodyPr/>
          <a:lstStyle/>
          <a:p>
            <a:r>
              <a:rPr lang="en-US" dirty="0"/>
              <a:t>Global warming: </a:t>
            </a:r>
            <a:br>
              <a:rPr lang="en-US" dirty="0"/>
            </a:br>
            <a:r>
              <a:rPr lang="en-US" dirty="0"/>
              <a:t>where the problem is coming from…</a:t>
            </a:r>
          </a:p>
        </p:txBody>
      </p:sp>
      <p:sp>
        <p:nvSpPr>
          <p:cNvPr id="3" name="Text Placeholder 2">
            <a:extLst>
              <a:ext uri="{FF2B5EF4-FFF2-40B4-BE49-F238E27FC236}">
                <a16:creationId xmlns:a16="http://schemas.microsoft.com/office/drawing/2014/main" id="{78763796-E304-44C9-82BD-938305DDFEB5}"/>
              </a:ext>
            </a:extLst>
          </p:cNvPr>
          <p:cNvSpPr>
            <a:spLocks noGrp="1"/>
          </p:cNvSpPr>
          <p:nvPr>
            <p:ph type="body" sz="quarter" idx="11"/>
          </p:nvPr>
        </p:nvSpPr>
        <p:spPr>
          <a:xfrm>
            <a:off x="8477250" y="629435"/>
            <a:ext cx="3486150" cy="4519598"/>
          </a:xfrm>
        </p:spPr>
        <p:txBody>
          <a:bodyPr/>
          <a:lstStyle/>
          <a:p>
            <a:pPr marL="342900" indent="-342900">
              <a:buFont typeface="Wingdings" panose="05000000000000000000" pitchFamily="2" charset="2"/>
              <a:buChar char="Ø"/>
            </a:pPr>
            <a:r>
              <a:rPr lang="en-US" dirty="0"/>
              <a:t>Torino coupe produced by Renault Argentina between 1966 and 1981</a:t>
            </a:r>
          </a:p>
          <a:p>
            <a:pPr marL="342900" indent="-342900">
              <a:buFont typeface="Wingdings" panose="05000000000000000000" pitchFamily="2" charset="2"/>
              <a:buChar char="Ø"/>
            </a:pPr>
            <a:r>
              <a:rPr lang="en-US" dirty="0"/>
              <a:t>“Argentinian” car but  designed by Italian “</a:t>
            </a:r>
            <a:r>
              <a:rPr lang="en-US" dirty="0" err="1"/>
              <a:t>Carrozzeria</a:t>
            </a:r>
            <a:r>
              <a:rPr lang="en-US" dirty="0"/>
              <a:t> </a:t>
            </a:r>
            <a:r>
              <a:rPr lang="en-US" dirty="0" err="1"/>
              <a:t>Pininfarina</a:t>
            </a:r>
            <a:r>
              <a:rPr lang="en-US" dirty="0"/>
              <a:t>” </a:t>
            </a:r>
          </a:p>
          <a:p>
            <a:pPr marL="342900" indent="-342900">
              <a:buFont typeface="Wingdings" panose="05000000000000000000" pitchFamily="2" charset="2"/>
              <a:buChar char="Ø"/>
            </a:pPr>
            <a:r>
              <a:rPr lang="en-US" dirty="0"/>
              <a:t>Winner of the “84 Horas of Nürburgring” in Germany in 1969</a:t>
            </a:r>
          </a:p>
          <a:p>
            <a:pPr marL="342900" indent="-342900">
              <a:buFont typeface="Wingdings" panose="05000000000000000000" pitchFamily="2" charset="2"/>
              <a:buChar char="Ø"/>
            </a:pPr>
            <a:r>
              <a:rPr lang="en-US" dirty="0"/>
              <a:t>Bought in 1986</a:t>
            </a:r>
          </a:p>
          <a:p>
            <a:pPr marL="342900" indent="-342900">
              <a:buFont typeface="Wingdings" panose="05000000000000000000" pitchFamily="2" charset="2"/>
              <a:buChar char="Ø"/>
            </a:pPr>
            <a:r>
              <a:rPr lang="en-US" dirty="0"/>
              <a:t>Engine 200 hp at 4500 rpm</a:t>
            </a:r>
          </a:p>
          <a:p>
            <a:pPr marL="342900" indent="-342900">
              <a:buFont typeface="Wingdings" panose="05000000000000000000" pitchFamily="2" charset="2"/>
              <a:buChar char="Ø"/>
            </a:pPr>
            <a:r>
              <a:rPr lang="en-US" b="1" dirty="0"/>
              <a:t>Consumption of 12 </a:t>
            </a:r>
            <a:r>
              <a:rPr lang="en-US" b="1" dirty="0" err="1"/>
              <a:t>litres</a:t>
            </a:r>
            <a:r>
              <a:rPr lang="en-US" b="1" dirty="0"/>
              <a:t> /100 km !!</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p:txBody>
      </p:sp>
      <p:pic>
        <p:nvPicPr>
          <p:cNvPr id="5" name="Picture 4" descr="A red car parked on the side of the road&#10;&#10;Description automatically generated with medium confidence">
            <a:extLst>
              <a:ext uri="{FF2B5EF4-FFF2-40B4-BE49-F238E27FC236}">
                <a16:creationId xmlns:a16="http://schemas.microsoft.com/office/drawing/2014/main" id="{DA4B74AC-793C-4CF8-A66B-330F53DE7F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8366" y="1561699"/>
            <a:ext cx="7721462" cy="4614493"/>
          </a:xfrm>
          <a:prstGeom prst="rect">
            <a:avLst/>
          </a:prstGeom>
        </p:spPr>
      </p:pic>
      <p:pic>
        <p:nvPicPr>
          <p:cNvPr id="7" name="Picture 6" descr="A person posing in front of a building&#10;&#10;Description automatically generated with medium confidence">
            <a:extLst>
              <a:ext uri="{FF2B5EF4-FFF2-40B4-BE49-F238E27FC236}">
                <a16:creationId xmlns:a16="http://schemas.microsoft.com/office/drawing/2014/main" id="{35FC82FF-709F-4EC4-97FB-7E23F758F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6" y="1943100"/>
            <a:ext cx="7525496" cy="4233092"/>
          </a:xfrm>
          <a:prstGeom prst="rect">
            <a:avLst/>
          </a:prstGeom>
        </p:spPr>
      </p:pic>
    </p:spTree>
    <p:extLst>
      <p:ext uri="{BB962C8B-B14F-4D97-AF65-F5344CB8AC3E}">
        <p14:creationId xmlns:p14="http://schemas.microsoft.com/office/powerpoint/2010/main" val="4593583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FD090-0EBA-4EBA-93F8-29B0B7D274E4}"/>
              </a:ext>
            </a:extLst>
          </p:cNvPr>
          <p:cNvSpPr>
            <a:spLocks noGrp="1"/>
          </p:cNvSpPr>
          <p:nvPr>
            <p:ph type="title"/>
          </p:nvPr>
        </p:nvSpPr>
        <p:spPr/>
        <p:txBody>
          <a:bodyPr/>
          <a:lstStyle/>
          <a:p>
            <a:r>
              <a:rPr lang="en-US" dirty="0"/>
              <a:t>How serious global warming is?</a:t>
            </a:r>
          </a:p>
        </p:txBody>
      </p:sp>
      <p:sp>
        <p:nvSpPr>
          <p:cNvPr id="3" name="Text Placeholder 2">
            <a:extLst>
              <a:ext uri="{FF2B5EF4-FFF2-40B4-BE49-F238E27FC236}">
                <a16:creationId xmlns:a16="http://schemas.microsoft.com/office/drawing/2014/main" id="{711EC88B-2536-414B-A912-721B81742CFA}"/>
              </a:ext>
            </a:extLst>
          </p:cNvPr>
          <p:cNvSpPr>
            <a:spLocks noGrp="1"/>
          </p:cNvSpPr>
          <p:nvPr>
            <p:ph type="body" sz="quarter" idx="11"/>
          </p:nvPr>
        </p:nvSpPr>
        <p:spPr/>
        <p:txBody>
          <a:bodyPr/>
          <a:lstStyle/>
          <a:p>
            <a:r>
              <a:rPr lang="en-US" dirty="0"/>
              <a:t>Intergovernmental Panel on Climate Change (IPCC) report of 7 August 2021</a:t>
            </a:r>
          </a:p>
          <a:p>
            <a:pPr marL="342900" indent="-342900">
              <a:buFont typeface="Wingdings" panose="05000000000000000000" pitchFamily="2" charset="2"/>
              <a:buChar char="Ø"/>
            </a:pPr>
            <a:r>
              <a:rPr lang="en-US" dirty="0">
                <a:solidFill>
                  <a:srgbClr val="00B0F0"/>
                </a:solidFill>
              </a:rPr>
              <a:t>+1,5 ºC </a:t>
            </a:r>
            <a:r>
              <a:rPr lang="en-US" dirty="0"/>
              <a:t>is possible if zero emissions are achieved by 2050</a:t>
            </a:r>
          </a:p>
          <a:p>
            <a:pPr marL="342900" indent="-342900">
              <a:buFont typeface="Wingdings" panose="05000000000000000000" pitchFamily="2" charset="2"/>
              <a:buChar char="Ø"/>
            </a:pPr>
            <a:r>
              <a:rPr lang="en-US" dirty="0"/>
              <a:t>5 possible scenarios in temperature increase by 2100: </a:t>
            </a:r>
            <a:r>
              <a:rPr lang="en-US" dirty="0">
                <a:solidFill>
                  <a:srgbClr val="00B0F0"/>
                </a:solidFill>
              </a:rPr>
              <a:t>+ 1.9 ºC , </a:t>
            </a:r>
            <a:r>
              <a:rPr lang="en-US" dirty="0">
                <a:solidFill>
                  <a:srgbClr val="002060"/>
                </a:solidFill>
              </a:rPr>
              <a:t>+ 2.6 ºC, </a:t>
            </a:r>
            <a:r>
              <a:rPr lang="en-US" dirty="0">
                <a:solidFill>
                  <a:srgbClr val="FFC000"/>
                </a:solidFill>
              </a:rPr>
              <a:t>+4.5 ºC,         </a:t>
            </a:r>
            <a:r>
              <a:rPr lang="en-US" dirty="0">
                <a:solidFill>
                  <a:srgbClr val="FF0000"/>
                </a:solidFill>
              </a:rPr>
              <a:t>+ 7.0 ºC, </a:t>
            </a:r>
            <a:r>
              <a:rPr lang="en-US" dirty="0">
                <a:solidFill>
                  <a:srgbClr val="C00000"/>
                </a:solidFill>
              </a:rPr>
              <a:t>+ 8.5 ºC</a:t>
            </a:r>
          </a:p>
          <a:p>
            <a:pPr marL="285750" indent="-285750">
              <a:buFont typeface="Wingdings" panose="05000000000000000000" pitchFamily="2" charset="2"/>
              <a:buChar char="Ø"/>
            </a:pPr>
            <a:r>
              <a:rPr lang="en-US" i="1" dirty="0">
                <a:solidFill>
                  <a:srgbClr val="595959"/>
                </a:solidFill>
              </a:rPr>
              <a:t>“The IPCC report is unequivocal that past emissions of greenhouse gases have led to the unprecedented rates of climate change (including heatwaves and intense rainfall) that we are seeing around the world today. It further details how we are already locked into centuries of sea-level rise and that each tonne of greenhouse gases we emit will further increase climate-related hazards around the world”</a:t>
            </a:r>
          </a:p>
          <a:p>
            <a:r>
              <a:rPr lang="en-US" i="1" dirty="0">
                <a:solidFill>
                  <a:srgbClr val="595959"/>
                </a:solidFill>
              </a:rPr>
              <a:t>	Piers Forster, IPCC coordinating lead author and member of the Climate Change 	Committee</a:t>
            </a:r>
          </a:p>
        </p:txBody>
      </p:sp>
    </p:spTree>
    <p:extLst>
      <p:ext uri="{BB962C8B-B14F-4D97-AF65-F5344CB8AC3E}">
        <p14:creationId xmlns:p14="http://schemas.microsoft.com/office/powerpoint/2010/main" val="16524461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697D7-E043-4948-BFD0-7193BAB11FF7}"/>
              </a:ext>
            </a:extLst>
          </p:cNvPr>
          <p:cNvSpPr>
            <a:spLocks noGrp="1"/>
          </p:cNvSpPr>
          <p:nvPr>
            <p:ph type="title"/>
          </p:nvPr>
        </p:nvSpPr>
        <p:spPr>
          <a:xfrm>
            <a:off x="573742" y="441066"/>
            <a:ext cx="10212593" cy="520959"/>
          </a:xfrm>
        </p:spPr>
        <p:txBody>
          <a:bodyPr/>
          <a:lstStyle/>
          <a:p>
            <a:r>
              <a:rPr lang="en-US" dirty="0"/>
              <a:t>Fight against global warming: this is all about motivation …</a:t>
            </a:r>
          </a:p>
        </p:txBody>
      </p:sp>
      <p:pic>
        <p:nvPicPr>
          <p:cNvPr id="4" name="Picture 3">
            <a:extLst>
              <a:ext uri="{FF2B5EF4-FFF2-40B4-BE49-F238E27FC236}">
                <a16:creationId xmlns:a16="http://schemas.microsoft.com/office/drawing/2014/main" id="{F4B3E6F9-E61B-4312-BC80-70F2EF655F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7175" y="1532614"/>
            <a:ext cx="3413591" cy="5115835"/>
          </a:xfrm>
          <a:prstGeom prst="rect">
            <a:avLst/>
          </a:prstGeom>
        </p:spPr>
      </p:pic>
      <p:sp>
        <p:nvSpPr>
          <p:cNvPr id="3" name="Text Placeholder 2">
            <a:extLst>
              <a:ext uri="{FF2B5EF4-FFF2-40B4-BE49-F238E27FC236}">
                <a16:creationId xmlns:a16="http://schemas.microsoft.com/office/drawing/2014/main" id="{F2D3BAAA-770D-4BC7-B2BF-9BD09FA4DF0C}"/>
              </a:ext>
            </a:extLst>
          </p:cNvPr>
          <p:cNvSpPr>
            <a:spLocks noGrp="1"/>
          </p:cNvSpPr>
          <p:nvPr>
            <p:ph type="body" sz="quarter" idx="11"/>
          </p:nvPr>
        </p:nvSpPr>
        <p:spPr>
          <a:xfrm>
            <a:off x="3897967" y="1532614"/>
            <a:ext cx="3293408" cy="1350161"/>
          </a:xfrm>
        </p:spPr>
        <p:txBody>
          <a:bodyPr/>
          <a:lstStyle/>
          <a:p>
            <a:r>
              <a:rPr lang="en-US" dirty="0"/>
              <a:t>Elon Musk: in 2004 he bought Tesla, the electric vehicle manufacturing company</a:t>
            </a:r>
          </a:p>
        </p:txBody>
      </p:sp>
      <p:pic>
        <p:nvPicPr>
          <p:cNvPr id="5" name="Picture 4">
            <a:extLst>
              <a:ext uri="{FF2B5EF4-FFF2-40B4-BE49-F238E27FC236}">
                <a16:creationId xmlns:a16="http://schemas.microsoft.com/office/drawing/2014/main" id="{C7FB1089-8637-43BB-A4DA-D06BF465558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84208" y="1420010"/>
            <a:ext cx="3888206" cy="2170915"/>
          </a:xfrm>
          <a:prstGeom prst="rect">
            <a:avLst/>
          </a:prstGeom>
        </p:spPr>
      </p:pic>
      <p:sp>
        <p:nvSpPr>
          <p:cNvPr id="6" name="TextBox 5">
            <a:extLst>
              <a:ext uri="{FF2B5EF4-FFF2-40B4-BE49-F238E27FC236}">
                <a16:creationId xmlns:a16="http://schemas.microsoft.com/office/drawing/2014/main" id="{4C6787A4-A56A-4239-AD8E-E4426EEDEEA4}"/>
              </a:ext>
            </a:extLst>
          </p:cNvPr>
          <p:cNvSpPr txBox="1"/>
          <p:nvPr/>
        </p:nvSpPr>
        <p:spPr>
          <a:xfrm>
            <a:off x="8083083" y="3788027"/>
            <a:ext cx="3527892" cy="2554545"/>
          </a:xfrm>
          <a:prstGeom prst="rect">
            <a:avLst/>
          </a:prstGeom>
          <a:noFill/>
        </p:spPr>
        <p:txBody>
          <a:bodyPr wrap="square" rtlCol="0">
            <a:spAutoFit/>
          </a:bodyPr>
          <a:lstStyle/>
          <a:p>
            <a:r>
              <a:rPr lang="en-US" sz="2000" b="1" dirty="0"/>
              <a:t>Sustainable and Smart Mobility Strategy </a:t>
            </a:r>
            <a:r>
              <a:rPr lang="en-US" sz="2000" dirty="0"/>
              <a:t>published by the European Commission in Dec 2020 </a:t>
            </a:r>
          </a:p>
          <a:p>
            <a:r>
              <a:rPr lang="en-US" sz="2000" dirty="0"/>
              <a:t>Objective: </a:t>
            </a:r>
          </a:p>
          <a:p>
            <a:r>
              <a:rPr lang="en-US" sz="2000" dirty="0"/>
              <a:t>90% reduction in greenhouse gas emissions in transport by 2050</a:t>
            </a:r>
          </a:p>
        </p:txBody>
      </p:sp>
      <p:pic>
        <p:nvPicPr>
          <p:cNvPr id="7" name="Picture 6">
            <a:extLst>
              <a:ext uri="{FF2B5EF4-FFF2-40B4-BE49-F238E27FC236}">
                <a16:creationId xmlns:a16="http://schemas.microsoft.com/office/drawing/2014/main" id="{2EB6FB8A-84B4-4275-B4FF-D3C7D5B353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5122" y="3152774"/>
            <a:ext cx="2621756" cy="3495675"/>
          </a:xfrm>
          <a:prstGeom prst="rect">
            <a:avLst/>
          </a:prstGeom>
        </p:spPr>
      </p:pic>
    </p:spTree>
    <p:extLst>
      <p:ext uri="{BB962C8B-B14F-4D97-AF65-F5344CB8AC3E}">
        <p14:creationId xmlns:p14="http://schemas.microsoft.com/office/powerpoint/2010/main" val="108635697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194D-BFB2-4335-8112-B07E5783175F}"/>
              </a:ext>
            </a:extLst>
          </p:cNvPr>
          <p:cNvSpPr>
            <a:spLocks noGrp="1"/>
          </p:cNvSpPr>
          <p:nvPr>
            <p:ph type="title"/>
          </p:nvPr>
        </p:nvSpPr>
        <p:spPr/>
        <p:txBody>
          <a:bodyPr/>
          <a:lstStyle/>
          <a:p>
            <a:r>
              <a:rPr lang="en-US" dirty="0"/>
              <a:t>GHG emissions and management in SQAS 2022 questionnaires : a short story</a:t>
            </a:r>
          </a:p>
        </p:txBody>
      </p:sp>
      <p:sp>
        <p:nvSpPr>
          <p:cNvPr id="3" name="Text Placeholder 2">
            <a:extLst>
              <a:ext uri="{FF2B5EF4-FFF2-40B4-BE49-F238E27FC236}">
                <a16:creationId xmlns:a16="http://schemas.microsoft.com/office/drawing/2014/main" id="{56FD1A7F-284C-4031-AF44-710615F0F954}"/>
              </a:ext>
            </a:extLst>
          </p:cNvPr>
          <p:cNvSpPr>
            <a:spLocks noGrp="1"/>
          </p:cNvSpPr>
          <p:nvPr>
            <p:ph type="body" sz="quarter" idx="11"/>
          </p:nvPr>
        </p:nvSpPr>
        <p:spPr/>
        <p:txBody>
          <a:bodyPr/>
          <a:lstStyle/>
          <a:p>
            <a:pPr marL="457200" indent="-457200">
              <a:buFont typeface="+mj-lt"/>
              <a:buAutoNum type="arabicPeriod"/>
            </a:pPr>
            <a:r>
              <a:rPr lang="en-US" dirty="0"/>
              <a:t>Interviews with 5 transport European companies (big and middle size) to know how they measure GHG emissions and to learn about their approach to emission reduction programmes</a:t>
            </a:r>
          </a:p>
          <a:p>
            <a:pPr marL="457200" indent="-457200">
              <a:buFont typeface="+mj-lt"/>
              <a:buAutoNum type="arabicPeriod"/>
            </a:pPr>
            <a:r>
              <a:rPr lang="en-US" dirty="0"/>
              <a:t>20 meetings of the SQAS T&amp;A Committee during the 1</a:t>
            </a:r>
            <a:r>
              <a:rPr lang="en-US" baseline="30000" dirty="0"/>
              <a:t>st</a:t>
            </a:r>
            <a:r>
              <a:rPr lang="en-US" dirty="0"/>
              <a:t> semester 2021: 3 hours/meeting x 10 attendees/meeting = 600 hours. Most of the time discussing about GHG emissions, the rest of the time discussing OCS requirements and digitalization</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0003394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87C8-CDAC-42EE-BE3A-2CE016CC8FDE}"/>
              </a:ext>
            </a:extLst>
          </p:cNvPr>
          <p:cNvSpPr>
            <a:spLocks noGrp="1"/>
          </p:cNvSpPr>
          <p:nvPr>
            <p:ph type="title"/>
          </p:nvPr>
        </p:nvSpPr>
        <p:spPr>
          <a:xfrm>
            <a:off x="573745" y="441067"/>
            <a:ext cx="10212593" cy="699756"/>
          </a:xfrm>
        </p:spPr>
        <p:txBody>
          <a:bodyPr>
            <a:normAutofit/>
          </a:bodyPr>
          <a:lstStyle/>
          <a:p>
            <a:r>
              <a:rPr lang="en-US" dirty="0"/>
              <a:t>New GHG emission sections in SQAS 2022 questionnaires:</a:t>
            </a:r>
          </a:p>
        </p:txBody>
      </p:sp>
      <p:sp>
        <p:nvSpPr>
          <p:cNvPr id="3" name="Text Placeholder 2">
            <a:extLst>
              <a:ext uri="{FF2B5EF4-FFF2-40B4-BE49-F238E27FC236}">
                <a16:creationId xmlns:a16="http://schemas.microsoft.com/office/drawing/2014/main" id="{42114B22-CA91-4D12-8013-3AAEAFC283D9}"/>
              </a:ext>
            </a:extLst>
          </p:cNvPr>
          <p:cNvSpPr>
            <a:spLocks noGrp="1"/>
          </p:cNvSpPr>
          <p:nvPr>
            <p:ph type="body" sz="quarter" idx="11"/>
          </p:nvPr>
        </p:nvSpPr>
        <p:spPr/>
        <p:txBody>
          <a:bodyPr>
            <a:normAutofit lnSpcReduction="10000"/>
          </a:bodyPr>
          <a:lstStyle/>
          <a:p>
            <a:pPr marL="342900" indent="-342900">
              <a:buFont typeface="Wingdings" panose="05000000000000000000" pitchFamily="2" charset="2"/>
              <a:buChar char="Ø"/>
            </a:pPr>
            <a:r>
              <a:rPr lang="en-US" dirty="0"/>
              <a:t>New GHG emissions sections were created in </a:t>
            </a:r>
            <a:r>
              <a:rPr lang="en-US" b="1" dirty="0"/>
              <a:t>SQAS 2022 Transport Service, Tank Cleaning and Warehouse</a:t>
            </a:r>
            <a:r>
              <a:rPr lang="en-US" dirty="0"/>
              <a:t> questionnaires</a:t>
            </a:r>
          </a:p>
          <a:p>
            <a:pPr marL="342900" indent="-342900">
              <a:buFont typeface="Wingdings" panose="05000000000000000000" pitchFamily="2" charset="2"/>
              <a:buChar char="Ø"/>
            </a:pPr>
            <a:r>
              <a:rPr lang="en-US" dirty="0"/>
              <a:t>Main objective is to </a:t>
            </a:r>
            <a:r>
              <a:rPr lang="en-US" b="1" dirty="0"/>
              <a:t>standardize</a:t>
            </a:r>
            <a:r>
              <a:rPr lang="en-US" dirty="0"/>
              <a:t> the method used to measure GHG emissions. Second objective: managing of emissions</a:t>
            </a:r>
          </a:p>
          <a:p>
            <a:pPr marL="342900" indent="-342900">
              <a:buFont typeface="Wingdings" panose="05000000000000000000" pitchFamily="2" charset="2"/>
              <a:buChar char="Ø"/>
            </a:pPr>
            <a:r>
              <a:rPr lang="en-US" b="1" dirty="0"/>
              <a:t>“Hierarchy principle” </a:t>
            </a:r>
            <a:r>
              <a:rPr lang="en-US" dirty="0"/>
              <a:t>in the developing of questions: higher accuracy in the calculation method will end up in higher scores</a:t>
            </a:r>
          </a:p>
          <a:p>
            <a:pPr marL="342900" indent="-342900">
              <a:buFont typeface="Wingdings" panose="05000000000000000000" pitchFamily="2" charset="2"/>
              <a:buChar char="Ø"/>
            </a:pPr>
            <a:r>
              <a:rPr lang="en-US" dirty="0"/>
              <a:t>Based on the </a:t>
            </a:r>
            <a:r>
              <a:rPr lang="en-US" b="1" dirty="0"/>
              <a:t>GLEC framework methodology </a:t>
            </a:r>
            <a:r>
              <a:rPr lang="en-US" dirty="0"/>
              <a:t>of measuring emissions issued by Smart Freight Centre (SFC): </a:t>
            </a:r>
            <a:r>
              <a:rPr lang="en-US" dirty="0">
                <a:hlinkClick r:id="rId2"/>
              </a:rPr>
              <a:t>https://www.smartfreightcentre.org/en/how-to-implement-items/what-is-glec-framework/58/</a:t>
            </a:r>
            <a:r>
              <a:rPr lang="en-US" dirty="0"/>
              <a:t> </a:t>
            </a:r>
          </a:p>
          <a:p>
            <a:pPr marL="342900" indent="-342900">
              <a:buFont typeface="Wingdings" panose="05000000000000000000" pitchFamily="2" charset="2"/>
              <a:buChar char="Ø"/>
            </a:pPr>
            <a:r>
              <a:rPr lang="en-US" dirty="0"/>
              <a:t>Current section of SQAS 2019 Transport Service questionnaire has 10 questions related to GHG emission</a:t>
            </a:r>
            <a:r>
              <a:rPr lang="en-US" b="1" dirty="0"/>
              <a:t>. SQAS 2022 has 28 questions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p:txBody>
      </p:sp>
    </p:spTree>
    <p:extLst>
      <p:ext uri="{BB962C8B-B14F-4D97-AF65-F5344CB8AC3E}">
        <p14:creationId xmlns:p14="http://schemas.microsoft.com/office/powerpoint/2010/main" val="74296317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87C8-CDAC-42EE-BE3A-2CE016CC8FDE}"/>
              </a:ext>
            </a:extLst>
          </p:cNvPr>
          <p:cNvSpPr>
            <a:spLocks noGrp="1"/>
          </p:cNvSpPr>
          <p:nvPr>
            <p:ph type="title"/>
          </p:nvPr>
        </p:nvSpPr>
        <p:spPr/>
        <p:txBody>
          <a:bodyPr>
            <a:normAutofit/>
          </a:bodyPr>
          <a:lstStyle/>
          <a:p>
            <a:r>
              <a:rPr lang="fr-FR" dirty="0"/>
              <a:t>New GHG emission section in SQAS 2022 Transport Service questionnaire</a:t>
            </a:r>
            <a:endParaRPr lang="en-US" dirty="0"/>
          </a:p>
        </p:txBody>
      </p:sp>
      <p:sp>
        <p:nvSpPr>
          <p:cNvPr id="3" name="Text Placeholder 2">
            <a:extLst>
              <a:ext uri="{FF2B5EF4-FFF2-40B4-BE49-F238E27FC236}">
                <a16:creationId xmlns:a16="http://schemas.microsoft.com/office/drawing/2014/main" id="{42114B22-CA91-4D12-8013-3AAEAFC283D9}"/>
              </a:ext>
            </a:extLst>
          </p:cNvPr>
          <p:cNvSpPr>
            <a:spLocks noGrp="1"/>
          </p:cNvSpPr>
          <p:nvPr>
            <p:ph type="body" sz="quarter" idx="11"/>
          </p:nvPr>
        </p:nvSpPr>
        <p:spPr>
          <a:xfrm>
            <a:off x="573742" y="1538302"/>
            <a:ext cx="11139892" cy="4957748"/>
          </a:xfrm>
        </p:spPr>
        <p:txBody>
          <a:bodyPr>
            <a:normAutofit fontScale="77500" lnSpcReduction="20000"/>
          </a:bodyPr>
          <a:lstStyle/>
          <a:p>
            <a:pPr marL="342900" indent="-342900">
              <a:buFont typeface="Wingdings" panose="05000000000000000000" pitchFamily="2" charset="2"/>
              <a:buChar char="Ø"/>
            </a:pPr>
            <a:r>
              <a:rPr lang="en-US" sz="2600" b="1" dirty="0"/>
              <a:t>Emission measurement of own vehicles (Scope 1 and 2)</a:t>
            </a:r>
          </a:p>
          <a:p>
            <a:pPr marL="342900" indent="-342900">
              <a:buFont typeface="Wingdings" panose="05000000000000000000" pitchFamily="2" charset="2"/>
              <a:buChar char="Ø"/>
            </a:pPr>
            <a:r>
              <a:rPr lang="en-US" sz="2600" b="1" dirty="0"/>
              <a:t>Emission measurement of subcontracted vehicles (Scope 3)</a:t>
            </a:r>
          </a:p>
          <a:p>
            <a:pPr marL="685800" lvl="1">
              <a:buFont typeface="Wingdings" panose="05000000000000000000" pitchFamily="2" charset="2"/>
              <a:buChar char="q"/>
            </a:pPr>
            <a:r>
              <a:rPr lang="en-US" sz="2600" dirty="0"/>
              <a:t>FIS (Fully Integrated Subcontractors) and NIS (Non-Integrated Subcontractors)</a:t>
            </a:r>
          </a:p>
          <a:p>
            <a:pPr marL="685800" lvl="1">
              <a:buFont typeface="Wingdings" panose="05000000000000000000" pitchFamily="2" charset="2"/>
              <a:buChar char="q"/>
            </a:pPr>
            <a:r>
              <a:rPr lang="en-US" sz="2600" dirty="0"/>
              <a:t>Intermodal</a:t>
            </a:r>
          </a:p>
          <a:p>
            <a:pPr marL="685800" lvl="1">
              <a:buFont typeface="Wingdings" panose="05000000000000000000" pitchFamily="2" charset="2"/>
              <a:buChar char="q"/>
            </a:pPr>
            <a:r>
              <a:rPr lang="en-US" sz="2600" dirty="0"/>
              <a:t>Tank Cleaning</a:t>
            </a:r>
          </a:p>
          <a:p>
            <a:pPr marL="685800" lvl="1">
              <a:buFont typeface="Wingdings" panose="05000000000000000000" pitchFamily="2" charset="2"/>
              <a:buChar char="q"/>
            </a:pPr>
            <a:r>
              <a:rPr lang="en-US" sz="2600" dirty="0"/>
              <a:t>Subcontracted Warehouse</a:t>
            </a:r>
          </a:p>
          <a:p>
            <a:pPr marL="342900" indent="-342900">
              <a:buFont typeface="Wingdings" panose="05000000000000000000" pitchFamily="2" charset="2"/>
              <a:buChar char="Ø"/>
            </a:pPr>
            <a:r>
              <a:rPr lang="en-US" sz="2600" b="1" dirty="0"/>
              <a:t>Consolidating and reporting emissions</a:t>
            </a:r>
          </a:p>
          <a:p>
            <a:pPr marL="342900" indent="-342900">
              <a:buFont typeface="Wingdings" panose="05000000000000000000" pitchFamily="2" charset="2"/>
              <a:buChar char="Ø"/>
            </a:pPr>
            <a:r>
              <a:rPr lang="en-US" sz="2600" b="1" dirty="0"/>
              <a:t>Training</a:t>
            </a:r>
            <a:r>
              <a:rPr lang="en-US" sz="2600" dirty="0"/>
              <a:t> </a:t>
            </a:r>
          </a:p>
          <a:p>
            <a:pPr marL="342900" indent="-342900">
              <a:buFont typeface="Wingdings" panose="05000000000000000000" pitchFamily="2" charset="2"/>
              <a:buChar char="Ø"/>
            </a:pPr>
            <a:r>
              <a:rPr lang="en-US" sz="2600" b="1" dirty="0"/>
              <a:t>Reducing emissions</a:t>
            </a:r>
          </a:p>
          <a:p>
            <a:pPr marL="685800" lvl="1">
              <a:buFont typeface="Wingdings" panose="05000000000000000000" pitchFamily="2" charset="2"/>
              <a:buChar char="q"/>
            </a:pPr>
            <a:r>
              <a:rPr lang="en-US" sz="2600" dirty="0"/>
              <a:t>Strategy </a:t>
            </a:r>
          </a:p>
          <a:p>
            <a:pPr marL="685800" lvl="1">
              <a:buFont typeface="Wingdings" panose="05000000000000000000" pitchFamily="2" charset="2"/>
              <a:buChar char="q"/>
            </a:pPr>
            <a:r>
              <a:rPr lang="en-US" sz="2600" dirty="0"/>
              <a:t>Objectives (should be aligned with 90% emission reduction objective of the Sustainable and Smart Mobility Strategy from EU)</a:t>
            </a:r>
          </a:p>
          <a:p>
            <a:pPr marL="685800" lvl="1">
              <a:buFont typeface="Wingdings" panose="05000000000000000000" pitchFamily="2" charset="2"/>
              <a:buChar char="q"/>
            </a:pPr>
            <a:r>
              <a:rPr lang="en-US" sz="2600" dirty="0"/>
              <a:t>Programme </a:t>
            </a:r>
          </a:p>
          <a:p>
            <a:pPr lvl="1">
              <a:spcBef>
                <a:spcPts val="1000"/>
              </a:spcBef>
              <a:buFont typeface="Wingdings" panose="05000000000000000000" pitchFamily="2" charset="2"/>
              <a:buChar char="Ø"/>
            </a:pPr>
            <a:r>
              <a:rPr lang="en-US" sz="2600" i="1" dirty="0"/>
              <a:t>Examples of calculations of GHG emissions will be uploaded into the SQAS website</a:t>
            </a:r>
          </a:p>
          <a:p>
            <a:r>
              <a:rPr lang="en-US" dirty="0"/>
              <a:t> </a:t>
            </a:r>
          </a:p>
        </p:txBody>
      </p:sp>
    </p:spTree>
    <p:extLst>
      <p:ext uri="{BB962C8B-B14F-4D97-AF65-F5344CB8AC3E}">
        <p14:creationId xmlns:p14="http://schemas.microsoft.com/office/powerpoint/2010/main" val="14608278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069DD-CA1B-4929-8B75-307ED2DA1F7E}"/>
              </a:ext>
            </a:extLst>
          </p:cNvPr>
          <p:cNvSpPr>
            <a:spLocks noGrp="1"/>
          </p:cNvSpPr>
          <p:nvPr>
            <p:ph type="title"/>
          </p:nvPr>
        </p:nvSpPr>
        <p:spPr/>
        <p:txBody>
          <a:bodyPr/>
          <a:lstStyle/>
          <a:p>
            <a:r>
              <a:rPr lang="fr-FR" dirty="0"/>
              <a:t>New GHG emission section in SQAS 2022 Tank </a:t>
            </a:r>
            <a:r>
              <a:rPr lang="en-US" dirty="0"/>
              <a:t>Cleaning</a:t>
            </a:r>
            <a:r>
              <a:rPr lang="fr-FR" dirty="0"/>
              <a:t> questionnaire</a:t>
            </a:r>
            <a:endParaRPr lang="en-US" dirty="0"/>
          </a:p>
        </p:txBody>
      </p:sp>
      <p:sp>
        <p:nvSpPr>
          <p:cNvPr id="3" name="Text Placeholder 2">
            <a:extLst>
              <a:ext uri="{FF2B5EF4-FFF2-40B4-BE49-F238E27FC236}">
                <a16:creationId xmlns:a16="http://schemas.microsoft.com/office/drawing/2014/main" id="{5D4A0319-1EB0-4268-A179-C208DB7AC209}"/>
              </a:ext>
            </a:extLst>
          </p:cNvPr>
          <p:cNvSpPr>
            <a:spLocks noGrp="1"/>
          </p:cNvSpPr>
          <p:nvPr>
            <p:ph type="body" sz="quarter" idx="11"/>
          </p:nvPr>
        </p:nvSpPr>
        <p:spPr/>
        <p:txBody>
          <a:bodyPr/>
          <a:lstStyle/>
          <a:p>
            <a:pPr marL="342900" indent="-342900">
              <a:buFont typeface="Wingdings" panose="05000000000000000000" pitchFamily="2" charset="2"/>
              <a:buChar char="Ø"/>
            </a:pPr>
            <a:r>
              <a:rPr lang="en-US" sz="2600" b="1" dirty="0"/>
              <a:t>Measuring emissions </a:t>
            </a:r>
          </a:p>
          <a:p>
            <a:pPr marL="685800" lvl="1">
              <a:buFont typeface="Wingdings" panose="05000000000000000000" pitchFamily="2" charset="2"/>
              <a:buChar char="q"/>
            </a:pPr>
            <a:r>
              <a:rPr lang="en-US" sz="2600" dirty="0"/>
              <a:t>From boilers, steam generators and incinerators/flares (scope 1)</a:t>
            </a:r>
          </a:p>
          <a:p>
            <a:pPr marL="685800" lvl="1">
              <a:buFont typeface="Wingdings" panose="05000000000000000000" pitchFamily="2" charset="2"/>
              <a:buChar char="q"/>
            </a:pPr>
            <a:r>
              <a:rPr lang="en-US" sz="2600" dirty="0"/>
              <a:t>From electricity to move high pressure pumps and lighting (scope 2)</a:t>
            </a:r>
          </a:p>
          <a:p>
            <a:pPr marL="685800" lvl="1">
              <a:buFont typeface="Wingdings" panose="05000000000000000000" pitchFamily="2" charset="2"/>
              <a:buChar char="q"/>
            </a:pPr>
            <a:r>
              <a:rPr lang="en-US" sz="2600" dirty="0"/>
              <a:t>To heat loaded containers (scope 1 or 2)</a:t>
            </a:r>
          </a:p>
          <a:p>
            <a:pPr marL="342900" indent="-342900">
              <a:buFont typeface="Wingdings" panose="05000000000000000000" pitchFamily="2" charset="2"/>
              <a:buChar char="Ø"/>
            </a:pPr>
            <a:r>
              <a:rPr lang="en-US" sz="2600" b="1" dirty="0"/>
              <a:t>Reducing emissions</a:t>
            </a:r>
          </a:p>
          <a:p>
            <a:pPr marL="685800" lvl="1">
              <a:buFont typeface="Wingdings" panose="05000000000000000000" pitchFamily="2" charset="2"/>
              <a:buChar char="q"/>
            </a:pPr>
            <a:r>
              <a:rPr lang="en-US" sz="2600" dirty="0"/>
              <a:t>Strategy </a:t>
            </a:r>
          </a:p>
          <a:p>
            <a:pPr marL="685800" lvl="1">
              <a:buFont typeface="Wingdings" panose="05000000000000000000" pitchFamily="2" charset="2"/>
              <a:buChar char="q"/>
            </a:pPr>
            <a:r>
              <a:rPr lang="en-US" sz="2600" dirty="0"/>
              <a:t>Objectives (should be aligned with 90% emission reduction objective of the Sustainable and Smart Mobility Strategy from EU)</a:t>
            </a:r>
          </a:p>
          <a:p>
            <a:pPr marL="685800" lvl="1">
              <a:buFont typeface="Wingdings" panose="05000000000000000000" pitchFamily="2" charset="2"/>
              <a:buChar char="q"/>
            </a:pPr>
            <a:r>
              <a:rPr lang="en-US" sz="2600" dirty="0"/>
              <a:t>Programme </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endParaRPr lang="en-US" dirty="0"/>
          </a:p>
          <a:p>
            <a:endParaRPr lang="en-US" dirty="0"/>
          </a:p>
        </p:txBody>
      </p:sp>
    </p:spTree>
    <p:extLst>
      <p:ext uri="{BB962C8B-B14F-4D97-AF65-F5344CB8AC3E}">
        <p14:creationId xmlns:p14="http://schemas.microsoft.com/office/powerpoint/2010/main" val="24144820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Personnalisé 6">
      <a:dk1>
        <a:srgbClr val="595959"/>
      </a:dk1>
      <a:lt1>
        <a:srgbClr val="FFFFFF"/>
      </a:lt1>
      <a:dk2>
        <a:srgbClr val="69747A"/>
      </a:dk2>
      <a:lt2>
        <a:srgbClr val="FFFFFF"/>
      </a:lt2>
      <a:accent1>
        <a:srgbClr val="5BBAA5"/>
      </a:accent1>
      <a:accent2>
        <a:srgbClr val="005CAB"/>
      </a:accent2>
      <a:accent3>
        <a:srgbClr val="F47B20"/>
      </a:accent3>
      <a:accent4>
        <a:srgbClr val="59A18C"/>
      </a:accent4>
      <a:accent5>
        <a:srgbClr val="0076C0"/>
      </a:accent5>
      <a:accent6>
        <a:srgbClr val="79B778"/>
      </a:accent6>
      <a:hlink>
        <a:srgbClr val="92C039"/>
      </a:hlink>
      <a:folHlink>
        <a:srgbClr val="92C039"/>
      </a:folHlink>
    </a:clrScheme>
    <a:fontScheme name="Personnalisé 10">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34eac979de14de8aa93f07beff18163 xmlns="846e6462-113b-49a4-99f6-59cc160d7bb7">
      <Terms xmlns="http://schemas.microsoft.com/office/infopath/2007/PartnerControls"/>
    </g34eac979de14de8aa93f07beff18163>
    <i19412b8b33f46ba8e0628cf6e2569d8 xmlns="846e6462-113b-49a4-99f6-59cc160d7bb7">
      <Terms xmlns="http://schemas.microsoft.com/office/infopath/2007/PartnerControls">
        <TermInfo xmlns="http://schemas.microsoft.com/office/infopath/2007/PartnerControls">
          <TermName xmlns="http://schemas.microsoft.com/office/infopath/2007/PartnerControls">Draft</TermName>
          <TermId xmlns="http://schemas.microsoft.com/office/infopath/2007/PartnerControls">4CC06717-9187-48DF-B12D-441FBF367C32</TermId>
        </TermInfo>
      </Terms>
    </i19412b8b33f46ba8e0628cf6e2569d8>
    <TaxCatchAll xmlns="063f955d-52cd-40b2-80f5-70171ea2be06">
      <Value>6</Value>
      <Value>5</Value>
      <Value>1</Value>
    </TaxCatchAll>
    <d620adf30c2e49fea7c4e5d7ef14be4b xmlns="846e6462-113b-49a4-99f6-59cc160d7bb7">
      <Terms xmlns="http://schemas.microsoft.com/office/infopath/2007/PartnerControls"/>
    </d620adf30c2e49fea7c4e5d7ef14be4b>
    <CEFIC_RetentionPeriod xmlns="846e6462-113b-49a4-99f6-59cc160d7bb7" xsi:nil="true"/>
    <da00f7a73d0b440eae833cd29f7d4b8d xmlns="846e6462-113b-49a4-99f6-59cc160d7bb7">
      <Terms xmlns="http://schemas.microsoft.com/office/infopath/2007/PartnerControls">
        <TermInfo xmlns="http://schemas.microsoft.com/office/infopath/2007/PartnerControls">
          <TermName xmlns="http://schemas.microsoft.com/office/infopath/2007/PartnerControls">No</TermName>
          <TermId xmlns="http://schemas.microsoft.com/office/infopath/2007/PartnerControls">3A7B5450-1449-4EB1-BCB1-40D40FC938D5</TermId>
        </TermInfo>
      </Terms>
    </da00f7a73d0b440eae833cd29f7d4b8d>
    <l40e3e70b2414278b33a9b8a4a1d41b5 xmlns="846e6462-113b-49a4-99f6-59cc160d7bb7">
      <Terms xmlns="http://schemas.microsoft.com/office/infopath/2007/PartnerControls"/>
    </l40e3e70b2414278b33a9b8a4a1d41b5>
    <nc78952408e3422791080c99644f6b1a xmlns="846e6462-113b-49a4-99f6-59cc160d7bb7">
      <Terms xmlns="http://schemas.microsoft.com/office/infopath/2007/PartnerControls">
        <TermInfo xmlns="http://schemas.microsoft.com/office/infopath/2007/PartnerControls">
          <TermName xmlns="http://schemas.microsoft.com/office/infopath/2007/PartnerControls">Business documents</TermName>
          <TermId xmlns="http://schemas.microsoft.com/office/infopath/2007/PartnerControls">3c05f1a1-b89b-4b6b-8c97-e471b8cf36ed</TermId>
        </TermInfo>
      </Terms>
    </nc78952408e3422791080c99644f6b1a>
    <faa0ca5059c74fafb0ae00068ab61070 xmlns="846e6462-113b-49a4-99f6-59cc160d7bb7">
      <Terms xmlns="http://schemas.microsoft.com/office/infopath/2007/PartnerControls"/>
    </faa0ca5059c74fafb0ae00068ab6107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 Horizontal - Informal" ma:contentTypeID="0x010100CBA00C31641D44D0B7778E08C566D85F0400C696D00F87BD174A8D8F0CDFD066155C" ma:contentTypeVersion="22" ma:contentTypeDescription="CEFIC - Document - Horizontal - Informal" ma:contentTypeScope="" ma:versionID="595dfafb353548e6136d344912b75156">
  <xsd:schema xmlns:xsd="http://www.w3.org/2001/XMLSchema" xmlns:xs="http://www.w3.org/2001/XMLSchema" xmlns:p="http://schemas.microsoft.com/office/2006/metadata/properties" xmlns:ns2="846e6462-113b-49a4-99f6-59cc160d7bb7" xmlns:ns3="063f955d-52cd-40b2-80f5-70171ea2be06" xmlns:ns4="3cadb973-2f26-4890-b978-8295184e5b40" xmlns:ns5="0d654cce-13f6-412a-8b4d-80b93d0497d0" targetNamespace="http://schemas.microsoft.com/office/2006/metadata/properties" ma:root="true" ma:fieldsID="ee1bb92883db8f5b7ea44a03c89d14c7" ns2:_="" ns3:_="" ns4:_="" ns5:_="">
    <xsd:import namespace="846e6462-113b-49a4-99f6-59cc160d7bb7"/>
    <xsd:import namespace="063f955d-52cd-40b2-80f5-70171ea2be06"/>
    <xsd:import namespace="3cadb973-2f26-4890-b978-8295184e5b40"/>
    <xsd:import namespace="0d654cce-13f6-412a-8b4d-80b93d0497d0"/>
    <xsd:element name="properties">
      <xsd:complexType>
        <xsd:sequence>
          <xsd:element name="documentManagement">
            <xsd:complexType>
              <xsd:all>
                <xsd:element ref="ns2:nc78952408e3422791080c99644f6b1a" minOccurs="0"/>
                <xsd:element ref="ns3:TaxCatchAll" minOccurs="0"/>
                <xsd:element ref="ns3:TaxCatchAllLabel" minOccurs="0"/>
                <xsd:element ref="ns2:g34eac979de14de8aa93f07beff18163" minOccurs="0"/>
                <xsd:element ref="ns2:l40e3e70b2414278b33a9b8a4a1d41b5" minOccurs="0"/>
                <xsd:element ref="ns2:CEFIC_RetentionPeriod" minOccurs="0"/>
                <xsd:element ref="ns2:d620adf30c2e49fea7c4e5d7ef14be4b" minOccurs="0"/>
                <xsd:element ref="ns2:faa0ca5059c74fafb0ae00068ab61070" minOccurs="0"/>
                <xsd:element ref="ns2:i19412b8b33f46ba8e0628cf6e2569d8" minOccurs="0"/>
                <xsd:element ref="ns2:da00f7a73d0b440eae833cd29f7d4b8d"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OCR" minOccurs="0"/>
                <xsd:element ref="ns5:SharedWithUsers" minOccurs="0"/>
                <xsd:element ref="ns5: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e6462-113b-49a4-99f6-59cc160d7bb7" elementFormDefault="qualified">
    <xsd:import namespace="http://schemas.microsoft.com/office/2006/documentManagement/types"/>
    <xsd:import namespace="http://schemas.microsoft.com/office/infopath/2007/PartnerControls"/>
    <xsd:element name="nc78952408e3422791080c99644f6b1a" ma:index="8" nillable="true" ma:taxonomy="true" ma:internalName="nc78952408e3422791080c99644f6b1a0" ma:taxonomyFieldName="Document_x0020_Type" ma:displayName="Document Type" ma:default="1;#Business documents|3c05f1a1-b89b-4b6b-8c97-e471b8cf36ed" ma:fieldId="{7c789524-08e3-4227-9108-0c99644f6b1a}" ma:sspId="51ab7c41-b059-4fba-bc0c-4efa77139169" ma:termSetId="1c528dd5-19c6-414a-bde2-618ef6c4caaf" ma:anchorId="00000000-0000-0000-0000-000000000000" ma:open="false" ma:isKeyword="false">
      <xsd:complexType>
        <xsd:sequence>
          <xsd:element ref="pc:Terms" minOccurs="0" maxOccurs="1"/>
        </xsd:sequence>
      </xsd:complexType>
    </xsd:element>
    <xsd:element name="g34eac979de14de8aa93f07beff18163" ma:index="12" nillable="true" ma:taxonomy="true" ma:internalName="g34eac979de14de8aa93f07beff181630" ma:taxonomyFieldName="CEFIC_Sensitivity" ma:displayName="Sensitivity" ma:default="" ma:fieldId="{034eac97-9de1-4de8-aa93-f07beff18163}" ma:sspId="51ab7c41-b059-4fba-bc0c-4efa77139169" ma:termSetId="dfff65d1-4836-482c-9cd5-4b273d4b2a06" ma:anchorId="00000000-0000-0000-0000-000000000000" ma:open="false" ma:isKeyword="false">
      <xsd:complexType>
        <xsd:sequence>
          <xsd:element ref="pc:Terms" minOccurs="0" maxOccurs="1"/>
        </xsd:sequence>
      </xsd:complexType>
    </xsd:element>
    <xsd:element name="l40e3e70b2414278b33a9b8a4a1d41b5" ma:index="14" nillable="true" ma:taxonomy="true" ma:internalName="l40e3e70b2414278b33a9b8a4a1d41b50" ma:taxonomyFieldName="CEFIC_TargetAudience" ma:displayName="Target Audience" ma:default="" ma:fieldId="{540e3e70-b241-4278-b33a-9b8a4a1d41b5}" ma:taxonomyMulti="true" ma:sspId="51ab7c41-b059-4fba-bc0c-4efa77139169" ma:termSetId="aaba625d-62de-48ee-b1d3-4eed10614796" ma:anchorId="00000000-0000-0000-0000-000000000000" ma:open="false" ma:isKeyword="false">
      <xsd:complexType>
        <xsd:sequence>
          <xsd:element ref="pc:Terms" minOccurs="0" maxOccurs="1"/>
        </xsd:sequence>
      </xsd:complexType>
    </xsd:element>
    <xsd:element name="CEFIC_RetentionPeriod" ma:index="16" nillable="true" ma:displayName="Retention Period" ma:format="DateOnly" ma:internalName="CEFIC_RetentionPeriod">
      <xsd:simpleType>
        <xsd:restriction base="dms:DateTime"/>
      </xsd:simpleType>
    </xsd:element>
    <xsd:element name="d620adf30c2e49fea7c4e5d7ef14be4b" ma:index="17" nillable="true" ma:taxonomy="true" ma:internalName="d620adf30c2e49fea7c4e5d7ef14be4b" ma:taxonomyFieldName="CEFIC_HI_Context" ma:displayName="Context" ma:default="" ma:fieldId="{d620adf3-0c2e-49fe-a7c4-e5d7ef14be4b}" ma:taxonomyMulti="true" ma:sspId="51ab7c41-b059-4fba-bc0c-4efa77139169" ma:termSetId="7a2a8e99-e652-4791-a617-b0edbf51c671" ma:anchorId="00000000-0000-0000-0000-000000000000" ma:open="false" ma:isKeyword="false">
      <xsd:complexType>
        <xsd:sequence>
          <xsd:element ref="pc:Terms" minOccurs="0" maxOccurs="1"/>
        </xsd:sequence>
      </xsd:complexType>
    </xsd:element>
    <xsd:element name="faa0ca5059c74fafb0ae00068ab61070" ma:index="19" nillable="true" ma:taxonomy="true" ma:internalName="faa0ca5059c74fafb0ae00068ab61070" ma:taxonomyFieldName="CEFIC_HI_Keywords" ma:displayName="Keywords" ma:default="" ma:fieldId="{faa0ca50-59c7-4faf-b0ae-00068ab61070}" ma:taxonomyMulti="true" ma:sspId="51ab7c41-b059-4fba-bc0c-4efa77139169" ma:termSetId="490266e5-59c1-4715-a849-d2ec02b4d7d4" ma:anchorId="00000000-0000-0000-0000-000000000000" ma:open="false" ma:isKeyword="false">
      <xsd:complexType>
        <xsd:sequence>
          <xsd:element ref="pc:Terms" minOccurs="0" maxOccurs="1"/>
        </xsd:sequence>
      </xsd:complexType>
    </xsd:element>
    <xsd:element name="i19412b8b33f46ba8e0628cf6e2569d8" ma:index="21" ma:taxonomy="true" ma:internalName="i19412b8b33f46ba8e0628cf6e2569d8" ma:taxonomyFieldName="CEFIC_HI_DocumentStatus" ma:displayName="Document Status" ma:default="-1;#Draft|4CC06717-9187-48DF-B12D-441FBF367C32" ma:fieldId="{219412b8-b33f-46ba-8e06-28cf6e2569d8}" ma:sspId="51ab7c41-b059-4fba-bc0c-4efa77139169" ma:termSetId="4fe838dd-6a48-4bc8-9797-9032f928475a" ma:anchorId="00000000-0000-0000-0000-000000000000" ma:open="false" ma:isKeyword="false">
      <xsd:complexType>
        <xsd:sequence>
          <xsd:element ref="pc:Terms" minOccurs="0" maxOccurs="1"/>
        </xsd:sequence>
      </xsd:complexType>
    </xsd:element>
    <xsd:element name="da00f7a73d0b440eae833cd29f7d4b8d" ma:index="23" ma:taxonomy="true" ma:internalName="da00f7a73d0b440eae833cd29f7d4b8d" ma:taxonomyFieldName="CEFIC_HI_ApprovalProcess" ma:displayName="Approval Process" ma:default="-1;#No|3A7B5450-1449-4EB1-BCB1-40D40FC938D5" ma:fieldId="{da00f7a7-3d0b-440e-ae83-3cd29f7d4b8d}" ma:sspId="51ab7c41-b059-4fba-bc0c-4efa77139169" ma:termSetId="d67494a9-9b7c-4a57-8564-0701c5a0e390"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3f955d-52cd-40b2-80f5-70171ea2be06"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8a3206c6-0268-45ff-bcba-845d58a30351}" ma:internalName="TaxCatchAll" ma:showField="CatchAllData" ma:web="846e6462-113b-49a4-99f6-59cc160d7bb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8a3206c6-0268-45ff-bcba-845d58a30351}" ma:internalName="TaxCatchAllLabel" ma:readOnly="true" ma:showField="CatchAllDataLabel" ma:web="846e6462-113b-49a4-99f6-59cc160d7bb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adb973-2f26-4890-b978-8295184e5b40"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Tags" ma:index="27" nillable="true" ma:displayName="Tags" ma:internalName="MediaServiceAutoTags" ma:readOnly="true">
      <xsd:simpleType>
        <xsd:restriction base="dms:Text"/>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OCR" ma:index="33"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654cce-13f6-412a-8b4d-80b93d0497d0" elementFormDefault="qualified">
    <xsd:import namespace="http://schemas.microsoft.com/office/2006/documentManagement/types"/>
    <xsd:import namespace="http://schemas.microsoft.com/office/infopath/2007/PartnerControls"/>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31BCC3-311C-43A5-9DCE-9E6FDAEE1977}">
  <ds:schemaRefs>
    <ds:schemaRef ds:uri="http://schemas.microsoft.com/office/2006/metadata/properties"/>
    <ds:schemaRef ds:uri="http://schemas.microsoft.com/office/infopath/2007/PartnerControls"/>
    <ds:schemaRef ds:uri="846e6462-113b-49a4-99f6-59cc160d7bb7"/>
    <ds:schemaRef ds:uri="063f955d-52cd-40b2-80f5-70171ea2be06"/>
  </ds:schemaRefs>
</ds:datastoreItem>
</file>

<file path=customXml/itemProps2.xml><?xml version="1.0" encoding="utf-8"?>
<ds:datastoreItem xmlns:ds="http://schemas.openxmlformats.org/officeDocument/2006/customXml" ds:itemID="{3928F66B-C7B9-4EE4-98B5-565832C38B1B}">
  <ds:schemaRefs>
    <ds:schemaRef ds:uri="http://schemas.microsoft.com/sharepoint/v3/contenttype/forms"/>
  </ds:schemaRefs>
</ds:datastoreItem>
</file>

<file path=customXml/itemProps3.xml><?xml version="1.0" encoding="utf-8"?>
<ds:datastoreItem xmlns:ds="http://schemas.openxmlformats.org/officeDocument/2006/customXml" ds:itemID="{448D3A00-1D66-4AB5-ACD2-42848A2961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6e6462-113b-49a4-99f6-59cc160d7bb7"/>
    <ds:schemaRef ds:uri="063f955d-52cd-40b2-80f5-70171ea2be06"/>
    <ds:schemaRef ds:uri="3cadb973-2f26-4890-b978-8295184e5b40"/>
    <ds:schemaRef ds:uri="0d654cce-13f6-412a-8b4d-80b93d049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15664</TotalTime>
  <Words>1120</Words>
  <Application>Microsoft Office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Police système Courant</vt:lpstr>
      <vt:lpstr>Wingdings</vt:lpstr>
      <vt:lpstr>Thème Office</vt:lpstr>
      <vt:lpstr>    SQAS 2022 </vt:lpstr>
      <vt:lpstr>What is new in SQAS 2022 questionnaires?</vt:lpstr>
      <vt:lpstr>Global warming:  where the problem is coming from…</vt:lpstr>
      <vt:lpstr>How serious global warming is?</vt:lpstr>
      <vt:lpstr>Fight against global warming: this is all about motivation …</vt:lpstr>
      <vt:lpstr>GHG emissions and management in SQAS 2022 questionnaires : a short story</vt:lpstr>
      <vt:lpstr>New GHG emission sections in SQAS 2022 questionnaires:</vt:lpstr>
      <vt:lpstr>New GHG emission section in SQAS 2022 Transport Service questionnaire</vt:lpstr>
      <vt:lpstr>New GHG emission section in SQAS 2022 Tank Cleaning questionnaire</vt:lpstr>
      <vt:lpstr>New GHG emission section in SQAS 2022 Warehouse questionnaire</vt:lpstr>
      <vt:lpstr>New questions related to prevention of pellets loss </vt:lpstr>
      <vt:lpstr>New section about digitalization in SQAS 2022</vt:lpstr>
      <vt:lpstr>New submodule about storing of Tank Containers/Containers</vt:lpstr>
      <vt:lpstr>SQAS 2022 launching plan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Gersende DE KERCHOVE</dc:creator>
  <cp:lastModifiedBy>TRAPANI Victor</cp:lastModifiedBy>
  <cp:revision>183</cp:revision>
  <dcterms:created xsi:type="dcterms:W3CDTF">2020-12-02T13:51:15Z</dcterms:created>
  <dcterms:modified xsi:type="dcterms:W3CDTF">2021-10-01T07:49:34Z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0x010100CBA00C31641D44D0B7778E08C566D85F0400C696D00F87BD174A8D8F0CDFD066155C</vt:lpwstr>
  </property>
  <property fmtid="{D5CDD505-2E9C-101B-9397-08002B2CF9AE}" pid="3" name="Document Type">
    <vt:lpwstr>1;#Business documents|3c05f1a1-b89b-4b6b-8c97-e471b8cf36ed</vt:lpwstr>
  </property>
  <property fmtid="{D5CDD505-2E9C-101B-9397-08002B2CF9AE}" pid="4" name="CEFIC_HI_DocumentStatus">
    <vt:lpwstr>5;#Draft|4CC06717-9187-48DF-B12D-441FBF367C32</vt:lpwstr>
  </property>
  <property fmtid="{D5CDD505-2E9C-101B-9397-08002B2CF9AE}" pid="5" name="CEFIC_Sensitivity">
    <vt:lpwstr/>
  </property>
  <property fmtid="{D5CDD505-2E9C-101B-9397-08002B2CF9AE}" pid="6" name="CEFIC_HI_Keywords">
    <vt:lpwstr/>
  </property>
  <property fmtid="{D5CDD505-2E9C-101B-9397-08002B2CF9AE}" pid="7" name="CEFIC_HI_Context">
    <vt:lpwstr/>
  </property>
  <property fmtid="{D5CDD505-2E9C-101B-9397-08002B2CF9AE}" pid="8" name="CEFIC_TargetAudience">
    <vt:lpwstr/>
  </property>
  <property fmtid="{D5CDD505-2E9C-101B-9397-08002B2CF9AE}" pid="9" name="CEFIC_HI_ApprovalProcess">
    <vt:lpwstr>6;#No|3A7B5450-1449-4EB1-BCB1-40D40FC938D5</vt:lpwstr>
  </property>
</Properties>
</file>